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375" r:id="rId2"/>
    <p:sldId id="407" r:id="rId3"/>
    <p:sldId id="414" r:id="rId4"/>
    <p:sldId id="305" r:id="rId5"/>
    <p:sldId id="409" r:id="rId6"/>
    <p:sldId id="417" r:id="rId7"/>
    <p:sldId id="416" r:id="rId8"/>
    <p:sldId id="411" r:id="rId9"/>
    <p:sldId id="415" r:id="rId10"/>
    <p:sldId id="412" r:id="rId11"/>
    <p:sldId id="413" r:id="rId12"/>
    <p:sldId id="384" r:id="rId13"/>
    <p:sldId id="273" r:id="rId14"/>
    <p:sldId id="298" r:id="rId15"/>
    <p:sldId id="392" r:id="rId16"/>
    <p:sldId id="406" r:id="rId17"/>
    <p:sldId id="303" r:id="rId18"/>
    <p:sldId id="304" r:id="rId19"/>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3CE"/>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77778" autoAdjust="0"/>
  </p:normalViewPr>
  <p:slideViewPr>
    <p:cSldViewPr snapToGrid="0" snapToObjects="1">
      <p:cViewPr varScale="1">
        <p:scale>
          <a:sx n="111" d="100"/>
          <a:sy n="111" d="100"/>
        </p:scale>
        <p:origin x="2352" y="208"/>
      </p:cViewPr>
      <p:guideLst/>
    </p:cSldViewPr>
  </p:slideViewPr>
  <p:outlineViewPr>
    <p:cViewPr>
      <p:scale>
        <a:sx n="33" d="100"/>
        <a:sy n="33" d="100"/>
      </p:scale>
      <p:origin x="0" y="-1544"/>
    </p:cViewPr>
  </p:outlineViewPr>
  <p:notesTextViewPr>
    <p:cViewPr>
      <p:scale>
        <a:sx n="1" d="1"/>
        <a:sy n="1" d="1"/>
      </p:scale>
      <p:origin x="0" y="0"/>
    </p:cViewPr>
  </p:notesTextViewPr>
  <p:notesViewPr>
    <p:cSldViewPr snapToGrid="0" snapToObjects="1">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rgbClr val="0039AC"/>
        </a:solidFill>
      </dgm:spPr>
      <dgm:t>
        <a:bodyPr/>
        <a:lstStyle/>
        <a:p>
          <a:r>
            <a:rPr kumimoji="1" lang="ja-JP" altLang="en-US">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4C9D09-9F86-DE42-B254-0A667D3AE02E}" type="doc">
      <dgm:prSet loTypeId="urn:microsoft.com/office/officeart/2005/8/layout/chevron1" loCatId="" qsTypeId="urn:microsoft.com/office/officeart/2005/8/quickstyle/simple5" qsCatId="simple" csTypeId="urn:microsoft.com/office/officeart/2005/8/colors/colorful1" csCatId="colorful" phldr="1"/>
      <dgm:spPr/>
    </dgm:pt>
    <dgm:pt modelId="{1217BD9C-FF0A-714C-87FF-5BC788AE896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手順</a:t>
          </a:r>
        </a:p>
      </dgm:t>
    </dgm:pt>
    <dgm:pt modelId="{388FE6F9-16C0-504E-9FD8-CDF9414DCC79}" type="par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2C54B230-1460-C34C-8844-AE1841EB6F35}" type="sibTrans" cxnId="{BEA7CB61-3D2F-874D-8C81-6B6757DDA85E}">
      <dgm:prSet/>
      <dgm:spPr/>
      <dgm:t>
        <a:bodyPr/>
        <a:lstStyle/>
        <a:p>
          <a:endParaRPr kumimoji="1" lang="ja-JP" altLang="en-US">
            <a:latin typeface="Meiryo UI" panose="020B0604030504040204" pitchFamily="34" charset="-128"/>
            <a:ea typeface="Meiryo UI" panose="020B0604030504040204" pitchFamily="34" charset="-128"/>
          </a:endParaRPr>
        </a:p>
      </dgm:t>
    </dgm:pt>
    <dgm:pt modelId="{D6CFCEDB-DB8F-B140-AEBF-DEB088CD9652}">
      <dgm:prSet phldrT="[テキスト]"/>
      <dgm:spPr>
        <a:solidFill>
          <a:schemeClr val="accent3">
            <a:lumMod val="20000"/>
            <a:lumOff val="80000"/>
          </a:schemeClr>
        </a:solidFill>
      </dgm:spPr>
      <dgm:t>
        <a:bodyPr/>
        <a:lstStyle/>
        <a:p>
          <a:r>
            <a:rPr kumimoji="1" lang="ja-JP" altLang="en-US">
              <a:solidFill>
                <a:schemeClr val="bg1">
                  <a:lumMod val="50000"/>
                </a:schemeClr>
              </a:solidFill>
              <a:latin typeface="Meiryo UI" panose="020B0604030504040204" pitchFamily="34" charset="-128"/>
              <a:ea typeface="Meiryo UI" panose="020B0604030504040204" pitchFamily="34" charset="-128"/>
            </a:rPr>
            <a:t>結果</a:t>
          </a:r>
        </a:p>
      </dgm:t>
    </dgm:pt>
    <dgm:pt modelId="{6D56E531-6479-884F-B58C-10685E12ED0E}" type="par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6716D224-B692-0446-870A-74F22BEEF547}" type="sibTrans" cxnId="{EC79D2D6-A081-0C4E-977E-FBFB3FCFF9A9}">
      <dgm:prSet/>
      <dgm:spPr/>
      <dgm:t>
        <a:bodyPr/>
        <a:lstStyle/>
        <a:p>
          <a:endParaRPr kumimoji="1" lang="ja-JP" altLang="en-US">
            <a:latin typeface="Meiryo UI" panose="020B0604030504040204" pitchFamily="34" charset="-128"/>
            <a:ea typeface="Meiryo UI" panose="020B0604030504040204" pitchFamily="34" charset="-128"/>
          </a:endParaRPr>
        </a:p>
      </dgm:t>
    </dgm:pt>
    <dgm:pt modelId="{16F06403-BB37-C64A-AE78-DB790491EE1E}">
      <dgm:prSet phldrT="[テキスト]"/>
      <dgm:spPr>
        <a:solidFill>
          <a:srgbClr val="0039AC"/>
        </a:solidFill>
      </dgm:spPr>
      <dgm:t>
        <a:bodyPr/>
        <a:lstStyle/>
        <a:p>
          <a:r>
            <a:rPr kumimoji="1" lang="ja-JP" altLang="en-US">
              <a:solidFill>
                <a:schemeClr val="bg1"/>
              </a:solidFill>
              <a:latin typeface="Meiryo UI" panose="020B0604030504040204" pitchFamily="34" charset="-128"/>
              <a:ea typeface="Meiryo UI" panose="020B0604030504040204" pitchFamily="34" charset="-128"/>
            </a:rPr>
            <a:t>考察</a:t>
          </a:r>
        </a:p>
      </dgm:t>
    </dgm:pt>
    <dgm:pt modelId="{FD9D87CE-647F-3C43-BEC3-0C9082D30114}" type="par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43C59995-3B23-2B44-ADC2-6ED13D9DBBD8}" type="sibTrans" cxnId="{B82C8386-0F02-5B43-8B18-7213E9F0417D}">
      <dgm:prSet/>
      <dgm:spPr/>
      <dgm:t>
        <a:bodyPr/>
        <a:lstStyle/>
        <a:p>
          <a:endParaRPr kumimoji="1" lang="ja-JP" altLang="en-US">
            <a:latin typeface="Meiryo UI" panose="020B0604030504040204" pitchFamily="34" charset="-128"/>
            <a:ea typeface="Meiryo UI" panose="020B0604030504040204" pitchFamily="34" charset="-128"/>
          </a:endParaRPr>
        </a:p>
      </dgm:t>
    </dgm:pt>
    <dgm:pt modelId="{51A48C08-CC69-984C-AC1E-DF2CD3896361}" type="pres">
      <dgm:prSet presAssocID="{2F4C9D09-9F86-DE42-B254-0A667D3AE02E}" presName="Name0" presStyleCnt="0">
        <dgm:presLayoutVars>
          <dgm:dir/>
          <dgm:animLvl val="lvl"/>
          <dgm:resizeHandles val="exact"/>
        </dgm:presLayoutVars>
      </dgm:prSet>
      <dgm:spPr/>
    </dgm:pt>
    <dgm:pt modelId="{8889A5AE-76D2-5D48-A023-7E85AF34C99C}" type="pres">
      <dgm:prSet presAssocID="{1217BD9C-FF0A-714C-87FF-5BC788AE8962}" presName="parTxOnly" presStyleLbl="node1" presStyleIdx="0" presStyleCnt="3">
        <dgm:presLayoutVars>
          <dgm:chMax val="0"/>
          <dgm:chPref val="0"/>
          <dgm:bulletEnabled val="1"/>
        </dgm:presLayoutVars>
      </dgm:prSet>
      <dgm:spPr/>
    </dgm:pt>
    <dgm:pt modelId="{33690CA5-2DB0-E64B-B351-562DD837E2AA}" type="pres">
      <dgm:prSet presAssocID="{2C54B230-1460-C34C-8844-AE1841EB6F35}" presName="parTxOnlySpace" presStyleCnt="0"/>
      <dgm:spPr/>
    </dgm:pt>
    <dgm:pt modelId="{98B374C3-FA15-D247-8561-5364634F0F42}" type="pres">
      <dgm:prSet presAssocID="{D6CFCEDB-DB8F-B140-AEBF-DEB088CD9652}" presName="parTxOnly" presStyleLbl="node1" presStyleIdx="1" presStyleCnt="3">
        <dgm:presLayoutVars>
          <dgm:chMax val="0"/>
          <dgm:chPref val="0"/>
          <dgm:bulletEnabled val="1"/>
        </dgm:presLayoutVars>
      </dgm:prSet>
      <dgm:spPr/>
    </dgm:pt>
    <dgm:pt modelId="{DFB41CFF-0EE0-CB4B-BB9F-52DD65E2AAFC}" type="pres">
      <dgm:prSet presAssocID="{6716D224-B692-0446-870A-74F22BEEF547}" presName="parTxOnlySpace" presStyleCnt="0"/>
      <dgm:spPr/>
    </dgm:pt>
    <dgm:pt modelId="{9CCBF8D8-56EC-D747-ACBF-CE6219658863}" type="pres">
      <dgm:prSet presAssocID="{16F06403-BB37-C64A-AE78-DB790491EE1E}" presName="parTxOnly" presStyleLbl="node1" presStyleIdx="2" presStyleCnt="3">
        <dgm:presLayoutVars>
          <dgm:chMax val="0"/>
          <dgm:chPref val="0"/>
          <dgm:bulletEnabled val="1"/>
        </dgm:presLayoutVars>
      </dgm:prSet>
      <dgm:spPr/>
    </dgm:pt>
  </dgm:ptLst>
  <dgm:cxnLst>
    <dgm:cxn modelId="{BEA7CB61-3D2F-874D-8C81-6B6757DDA85E}" srcId="{2F4C9D09-9F86-DE42-B254-0A667D3AE02E}" destId="{1217BD9C-FF0A-714C-87FF-5BC788AE8962}" srcOrd="0" destOrd="0" parTransId="{388FE6F9-16C0-504E-9FD8-CDF9414DCC79}" sibTransId="{2C54B230-1460-C34C-8844-AE1841EB6F35}"/>
    <dgm:cxn modelId="{B82C8386-0F02-5B43-8B18-7213E9F0417D}" srcId="{2F4C9D09-9F86-DE42-B254-0A667D3AE02E}" destId="{16F06403-BB37-C64A-AE78-DB790491EE1E}" srcOrd="2" destOrd="0" parTransId="{FD9D87CE-647F-3C43-BEC3-0C9082D30114}" sibTransId="{43C59995-3B23-2B44-ADC2-6ED13D9DBBD8}"/>
    <dgm:cxn modelId="{BBC8C089-CE30-0241-BA0F-B954D0B0D746}" type="presOf" srcId="{D6CFCEDB-DB8F-B140-AEBF-DEB088CD9652}" destId="{98B374C3-FA15-D247-8561-5364634F0F42}" srcOrd="0" destOrd="0" presId="urn:microsoft.com/office/officeart/2005/8/layout/chevron1"/>
    <dgm:cxn modelId="{F4CE5DA2-27A6-3A4C-AC76-777592843815}" type="presOf" srcId="{16F06403-BB37-C64A-AE78-DB790491EE1E}" destId="{9CCBF8D8-56EC-D747-ACBF-CE6219658863}" srcOrd="0" destOrd="0" presId="urn:microsoft.com/office/officeart/2005/8/layout/chevron1"/>
    <dgm:cxn modelId="{EC79D2D6-A081-0C4E-977E-FBFB3FCFF9A9}" srcId="{2F4C9D09-9F86-DE42-B254-0A667D3AE02E}" destId="{D6CFCEDB-DB8F-B140-AEBF-DEB088CD9652}" srcOrd="1" destOrd="0" parTransId="{6D56E531-6479-884F-B58C-10685E12ED0E}" sibTransId="{6716D224-B692-0446-870A-74F22BEEF547}"/>
    <dgm:cxn modelId="{4DD22BEA-6CA6-CB46-867F-00128429F2AA}" type="presOf" srcId="{1217BD9C-FF0A-714C-87FF-5BC788AE8962}" destId="{8889A5AE-76D2-5D48-A023-7E85AF34C99C}" srcOrd="0" destOrd="0" presId="urn:microsoft.com/office/officeart/2005/8/layout/chevron1"/>
    <dgm:cxn modelId="{EAC8ADF8-CD44-3143-92E2-0A8DBDCE633F}" type="presOf" srcId="{2F4C9D09-9F86-DE42-B254-0A667D3AE02E}" destId="{51A48C08-CC69-984C-AC1E-DF2CD3896361}" srcOrd="0" destOrd="0" presId="urn:microsoft.com/office/officeart/2005/8/layout/chevron1"/>
    <dgm:cxn modelId="{ACB053D3-0A7D-3A46-A340-8C6455B464A2}" type="presParOf" srcId="{51A48C08-CC69-984C-AC1E-DF2CD3896361}" destId="{8889A5AE-76D2-5D48-A023-7E85AF34C99C}" srcOrd="0" destOrd="0" presId="urn:microsoft.com/office/officeart/2005/8/layout/chevron1"/>
    <dgm:cxn modelId="{564647FD-7FBB-8F4F-BBD4-0A351325C606}" type="presParOf" srcId="{51A48C08-CC69-984C-AC1E-DF2CD3896361}" destId="{33690CA5-2DB0-E64B-B351-562DD837E2AA}" srcOrd="1" destOrd="0" presId="urn:microsoft.com/office/officeart/2005/8/layout/chevron1"/>
    <dgm:cxn modelId="{0036CDE7-16F5-6148-9540-AB6C01CDD208}" type="presParOf" srcId="{51A48C08-CC69-984C-AC1E-DF2CD3896361}" destId="{98B374C3-FA15-D247-8561-5364634F0F42}" srcOrd="2" destOrd="0" presId="urn:microsoft.com/office/officeart/2005/8/layout/chevron1"/>
    <dgm:cxn modelId="{A2866784-8690-FF4D-84F4-4B2DADD072B0}" type="presParOf" srcId="{51A48C08-CC69-984C-AC1E-DF2CD3896361}" destId="{DFB41CFF-0EE0-CB4B-BB9F-52DD65E2AAFC}" srcOrd="3" destOrd="0" presId="urn:microsoft.com/office/officeart/2005/8/layout/chevron1"/>
    <dgm:cxn modelId="{832FE84B-28CB-2B48-9395-FB35F526C84C}" type="presParOf" srcId="{51A48C08-CC69-984C-AC1E-DF2CD3896361}" destId="{9CCBF8D8-56EC-D747-ACBF-CE621965886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A5AE-76D2-5D48-A023-7E85AF34C99C}">
      <dsp:nvSpPr>
        <dsp:cNvPr id="0" name=""/>
        <dsp:cNvSpPr/>
      </dsp:nvSpPr>
      <dsp:spPr>
        <a:xfrm>
          <a:off x="691"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手順</a:t>
          </a:r>
        </a:p>
      </dsp:txBody>
      <dsp:txXfrm>
        <a:off x="169176" y="191720"/>
        <a:ext cx="505456" cy="336970"/>
      </dsp:txXfrm>
    </dsp:sp>
    <dsp:sp modelId="{98B374C3-FA15-D247-8561-5364634F0F42}">
      <dsp:nvSpPr>
        <dsp:cNvPr id="0" name=""/>
        <dsp:cNvSpPr/>
      </dsp:nvSpPr>
      <dsp:spPr>
        <a:xfrm>
          <a:off x="758874" y="191720"/>
          <a:ext cx="842426" cy="336970"/>
        </a:xfrm>
        <a:prstGeom prst="chevron">
          <a:avLst/>
        </a:prstGeom>
        <a:solidFill>
          <a:schemeClr val="accent3">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lumMod val="50000"/>
                </a:schemeClr>
              </a:solidFill>
              <a:latin typeface="Meiryo UI" panose="020B0604030504040204" pitchFamily="34" charset="-128"/>
              <a:ea typeface="Meiryo UI" panose="020B0604030504040204" pitchFamily="34" charset="-128"/>
            </a:rPr>
            <a:t>結果</a:t>
          </a:r>
        </a:p>
      </dsp:txBody>
      <dsp:txXfrm>
        <a:off x="927359" y="191720"/>
        <a:ext cx="505456" cy="336970"/>
      </dsp:txXfrm>
    </dsp:sp>
    <dsp:sp modelId="{9CCBF8D8-56EC-D747-ACBF-CE6219658863}">
      <dsp:nvSpPr>
        <dsp:cNvPr id="0" name=""/>
        <dsp:cNvSpPr/>
      </dsp:nvSpPr>
      <dsp:spPr>
        <a:xfrm>
          <a:off x="1517058" y="191720"/>
          <a:ext cx="842426" cy="336970"/>
        </a:xfrm>
        <a:prstGeom prst="chevron">
          <a:avLst/>
        </a:prstGeom>
        <a:solidFill>
          <a:srgbClr val="0039A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a:solidFill>
                <a:schemeClr val="bg1"/>
              </a:solidFill>
              <a:latin typeface="Meiryo UI" panose="020B0604030504040204" pitchFamily="34" charset="-128"/>
              <a:ea typeface="Meiryo UI" panose="020B0604030504040204" pitchFamily="34" charset="-128"/>
            </a:rPr>
            <a:t>考察</a:t>
          </a:r>
        </a:p>
      </dsp:txBody>
      <dsp:txXfrm>
        <a:off x="1685543" y="191720"/>
        <a:ext cx="505456" cy="3369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10/4/20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10/4/20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4193419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12</a:t>
            </a:fld>
            <a:endParaRPr kumimoji="1" lang="ja-JP" altLang="en-US"/>
          </a:p>
        </p:txBody>
      </p:sp>
    </p:spTree>
    <p:extLst>
      <p:ext uri="{BB962C8B-B14F-4D97-AF65-F5344CB8AC3E}">
        <p14:creationId xmlns:p14="http://schemas.microsoft.com/office/powerpoint/2010/main" val="1713941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13</a:t>
            </a:fld>
            <a:endParaRPr kumimoji="1" lang="ja-JP" altLang="en-US"/>
          </a:p>
        </p:txBody>
      </p:sp>
    </p:spTree>
    <p:extLst>
      <p:ext uri="{BB962C8B-B14F-4D97-AF65-F5344CB8AC3E}">
        <p14:creationId xmlns:p14="http://schemas.microsoft.com/office/powerpoint/2010/main" val="252435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14</a:t>
            </a:fld>
            <a:endParaRPr kumimoji="1" lang="ja-JP" altLang="en-US"/>
          </a:p>
        </p:txBody>
      </p:sp>
    </p:spTree>
    <p:extLst>
      <p:ext uri="{BB962C8B-B14F-4D97-AF65-F5344CB8AC3E}">
        <p14:creationId xmlns:p14="http://schemas.microsoft.com/office/powerpoint/2010/main" val="3992278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15</a:t>
            </a:fld>
            <a:endParaRPr kumimoji="1" lang="ja-JP" altLang="en-US"/>
          </a:p>
        </p:txBody>
      </p:sp>
    </p:spTree>
    <p:extLst>
      <p:ext uri="{BB962C8B-B14F-4D97-AF65-F5344CB8AC3E}">
        <p14:creationId xmlns:p14="http://schemas.microsoft.com/office/powerpoint/2010/main" val="3080543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16</a:t>
            </a:fld>
            <a:endParaRPr kumimoji="1" lang="ja-JP" altLang="en-US"/>
          </a:p>
        </p:txBody>
      </p:sp>
    </p:spTree>
    <p:extLst>
      <p:ext uri="{BB962C8B-B14F-4D97-AF65-F5344CB8AC3E}">
        <p14:creationId xmlns:p14="http://schemas.microsoft.com/office/powerpoint/2010/main" val="2024617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17</a:t>
            </a:fld>
            <a:endParaRPr kumimoji="1" lang="ja-JP" altLang="en-US"/>
          </a:p>
        </p:txBody>
      </p:sp>
    </p:spTree>
    <p:extLst>
      <p:ext uri="{BB962C8B-B14F-4D97-AF65-F5344CB8AC3E}">
        <p14:creationId xmlns:p14="http://schemas.microsoft.com/office/powerpoint/2010/main" val="90226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18</a:t>
            </a:fld>
            <a:endParaRPr kumimoji="1" lang="ja-JP" altLang="en-US"/>
          </a:p>
        </p:txBody>
      </p:sp>
    </p:spTree>
    <p:extLst>
      <p:ext uri="{BB962C8B-B14F-4D97-AF65-F5344CB8AC3E}">
        <p14:creationId xmlns:p14="http://schemas.microsoft.com/office/powerpoint/2010/main" val="300074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150433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1135112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1098118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211230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181098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キャプション付きコンテンツ_1">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114300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754105"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1143000"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0" name="直線​​コネクタ(S) 9">
            <a:extLst>
              <a:ext uri="{FF2B5EF4-FFF2-40B4-BE49-F238E27FC236}">
                <a16:creationId xmlns:a16="http://schemas.microsoft.com/office/drawing/2014/main" id="{F2E583C8-CCA8-BB4A-B8AA-4ED85B62E67F}"/>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2020/10/4</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2020/10/4</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画像とキャプション_1">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概要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4F2F473-1441-4DA5-A7A9-BA2D58533C23}" type="datetime1">
              <a:rPr lang="ja-JP" altLang="en-US" noProof="0" smtClean="0"/>
              <a:t>2020/10/4</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124412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124412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124412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515382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5157905"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5157905"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10/4/20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2020/10/4</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2020/10/4</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2020/10/4</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2020/10/4</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2020/10/4</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2020/10/4</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10/4/20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9.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pngimg.com/download/6628"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a:t>サーバレスアーキテクチャーの適用による</a:t>
            </a:r>
            <a:br>
              <a:rPr lang="en-US" altLang="ja-JP" dirty="0"/>
            </a:br>
            <a:r>
              <a:rPr lang="ja-JP" altLang="ja-JP"/>
              <a:t>システム開発期間短縮効果の検証</a:t>
            </a:r>
            <a:endParaRPr lang="ja-JP" altLang="en-US">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165168"/>
            <a:ext cx="7600778" cy="488709"/>
          </a:xfrm>
        </p:spPr>
        <p:txBody>
          <a:bodyPr rtlCol="0">
            <a:normAutofit/>
          </a:bodyPr>
          <a:lstStyle/>
          <a:p>
            <a:r>
              <a:rPr lang="ja-JP" altLang="en-US" sz="2000"/>
              <a:t>構築作業時間</a:t>
            </a:r>
            <a:r>
              <a:rPr lang="ja-JP" altLang="en-US" sz="2000">
                <a:latin typeface="Meiryo UI" panose="020B0604030504040204" pitchFamily="50" charset="-128"/>
                <a:ea typeface="Meiryo UI" panose="020B0604030504040204" pitchFamily="50" charset="-128"/>
              </a:rPr>
              <a:t>は以下のとおりとなった。</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nvGraphicFramePr>
        <p:xfrm>
          <a:off x="1371565" y="1558463"/>
          <a:ext cx="6096000" cy="19304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370840">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①</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15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②</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4" name="正方形/長方形 3">
            <a:extLst>
              <a:ext uri="{FF2B5EF4-FFF2-40B4-BE49-F238E27FC236}">
                <a16:creationId xmlns:a16="http://schemas.microsoft.com/office/drawing/2014/main" id="{3D162085-0B53-B14E-B09D-AA01ABD11857}"/>
              </a:ext>
            </a:extLst>
          </p:cNvPr>
          <p:cNvSpPr/>
          <p:nvPr/>
        </p:nvSpPr>
        <p:spPr>
          <a:xfrm>
            <a:off x="2075289" y="3617845"/>
            <a:ext cx="1582307" cy="373712"/>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000">
                <a:solidFill>
                  <a:schemeClr val="bg1"/>
                </a:solidFill>
                <a:latin typeface="Meiryo UI" panose="020B0604030504040204" pitchFamily="34" charset="-128"/>
                <a:ea typeface="Meiryo UI" panose="020B0604030504040204" pitchFamily="34" charset="-128"/>
              </a:rPr>
              <a:t>インフラ構築</a:t>
            </a:r>
          </a:p>
        </p:txBody>
      </p:sp>
      <p:sp>
        <p:nvSpPr>
          <p:cNvPr id="8" name="正方形/長方形 7">
            <a:extLst>
              <a:ext uri="{FF2B5EF4-FFF2-40B4-BE49-F238E27FC236}">
                <a16:creationId xmlns:a16="http://schemas.microsoft.com/office/drawing/2014/main" id="{2F854109-61A7-134A-BAE0-1251FCC07BAD}"/>
              </a:ext>
            </a:extLst>
          </p:cNvPr>
          <p:cNvSpPr/>
          <p:nvPr/>
        </p:nvSpPr>
        <p:spPr>
          <a:xfrm>
            <a:off x="1089328" y="3778793"/>
            <a:ext cx="954157" cy="212764"/>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rgbClr val="0D63CE"/>
                </a:solidFill>
                <a:latin typeface="Meiryo UI" panose="020B0604030504040204" pitchFamily="34" charset="-128"/>
                <a:ea typeface="Meiryo UI" panose="020B0604030504040204" pitchFamily="34" charset="-128"/>
              </a:rPr>
              <a:t>コーディング</a:t>
            </a:r>
          </a:p>
        </p:txBody>
      </p:sp>
      <p:sp>
        <p:nvSpPr>
          <p:cNvPr id="9" name="正方形/長方形 8">
            <a:extLst>
              <a:ext uri="{FF2B5EF4-FFF2-40B4-BE49-F238E27FC236}">
                <a16:creationId xmlns:a16="http://schemas.microsoft.com/office/drawing/2014/main" id="{625D41CE-F881-A84B-A560-1AD8C810F058}"/>
              </a:ext>
            </a:extLst>
          </p:cNvPr>
          <p:cNvSpPr/>
          <p:nvPr/>
        </p:nvSpPr>
        <p:spPr>
          <a:xfrm>
            <a:off x="1089328" y="3994198"/>
            <a:ext cx="7967207" cy="2796216"/>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2000">
                <a:solidFill>
                  <a:schemeClr val="tx1"/>
                </a:solidFill>
                <a:latin typeface="Meiryo UI" panose="020B0604030504040204" pitchFamily="34" charset="-128"/>
                <a:ea typeface="Meiryo UI" panose="020B0604030504040204" pitchFamily="34" charset="-128"/>
              </a:rPr>
              <a:t>サーバレスな</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のサービスを選択・連携してシステムを実現するため、</a:t>
            </a:r>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u="sng">
                <a:solidFill>
                  <a:srgbClr val="FF0000"/>
                </a:solidFill>
                <a:latin typeface="Meiryo UI" panose="020B0604030504040204" pitchFamily="34" charset="-128"/>
                <a:ea typeface="Meiryo UI" panose="020B0604030504040204" pitchFamily="34" charset="-128"/>
              </a:rPr>
              <a:t>ユーザーの設計と開発範囲が限定的。</a:t>
            </a:r>
            <a:r>
              <a:rPr kumimoji="1" lang="ja-JP" altLang="en-US" sz="2000">
                <a:solidFill>
                  <a:schemeClr val="tx1"/>
                </a:solidFill>
                <a:latin typeface="Meiryo UI" panose="020B0604030504040204" pitchFamily="34" charset="-128"/>
                <a:ea typeface="Meiryo UI" panose="020B0604030504040204" pitchFamily="34" charset="-128"/>
              </a:rPr>
              <a:t> </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特に</a:t>
            </a:r>
            <a:r>
              <a:rPr kumimoji="1" lang="ja-JP" altLang="en-US" sz="2000" u="sng">
                <a:solidFill>
                  <a:srgbClr val="FF0000"/>
                </a:solidFill>
                <a:latin typeface="Meiryo UI" panose="020B0604030504040204" pitchFamily="34" charset="-128"/>
                <a:ea typeface="Meiryo UI" panose="020B0604030504040204" pitchFamily="34" charset="-128"/>
              </a:rPr>
              <a:t>非機能要件部分（可用性、拡張性</a:t>
            </a:r>
            <a:r>
              <a:rPr kumimoji="1" lang="en-US" altLang="ja-JP" sz="2000" u="sng" dirty="0">
                <a:solidFill>
                  <a:srgbClr val="FF0000"/>
                </a:solidFill>
                <a:latin typeface="Meiryo UI" panose="020B0604030504040204" pitchFamily="34" charset="-128"/>
                <a:ea typeface="Meiryo UI" panose="020B0604030504040204" pitchFamily="34" charset="-128"/>
              </a:rPr>
              <a:t> </a:t>
            </a:r>
            <a:r>
              <a:rPr kumimoji="1" lang="ja-JP" altLang="en-US" sz="2000" u="sng">
                <a:solidFill>
                  <a:srgbClr val="FF0000"/>
                </a:solidFill>
                <a:latin typeface="Meiryo UI" panose="020B0604030504040204" pitchFamily="34" charset="-128"/>
                <a:ea typeface="Meiryo UI" panose="020B0604030504040204" pitchFamily="34" charset="-128"/>
              </a:rPr>
              <a:t>等）</a:t>
            </a:r>
            <a:r>
              <a:rPr kumimoji="1" lang="ja-JP" altLang="en-US" sz="2000">
                <a:solidFill>
                  <a:schemeClr val="tx1"/>
                </a:solidFill>
                <a:latin typeface="Meiryo UI" panose="020B0604030504040204" pitchFamily="34" charset="-128"/>
                <a:ea typeface="Meiryo UI" panose="020B0604030504040204" pitchFamily="34" charset="-128"/>
              </a:rPr>
              <a:t>は、クラウド事業者の責任範囲が大きく、ユーザーが手動で設定する部分が限定され、構築作業時間が短縮された。</a:t>
            </a:r>
          </a:p>
        </p:txBody>
      </p:sp>
    </p:spTree>
    <p:extLst>
      <p:ext uri="{BB962C8B-B14F-4D97-AF65-F5344CB8AC3E}">
        <p14:creationId xmlns:p14="http://schemas.microsoft.com/office/powerpoint/2010/main" val="128350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A4AC3-DF89-ED41-AC14-D3B109F6B90D}"/>
              </a:ext>
            </a:extLst>
          </p:cNvPr>
          <p:cNvSpPr>
            <a:spLocks noGrp="1"/>
          </p:cNvSpPr>
          <p:nvPr>
            <p:ph type="ctrTitle"/>
          </p:nvPr>
        </p:nvSpPr>
        <p:spPr/>
        <p:txBody>
          <a:bodyPr/>
          <a:lstStyle/>
          <a:p>
            <a:r>
              <a:rPr kumimoji="1" lang="ja-JP" altLang="en-US"/>
              <a:t>以下、</a:t>
            </a:r>
            <a:r>
              <a:rPr lang="ja-JP" altLang="en-US"/>
              <a:t>材料</a:t>
            </a:r>
            <a:endParaRPr kumimoji="1" lang="ja-JP" altLang="en-US"/>
          </a:p>
        </p:txBody>
      </p:sp>
      <p:sp>
        <p:nvSpPr>
          <p:cNvPr id="3" name="テキスト プレースホルダー 2">
            <a:extLst>
              <a:ext uri="{FF2B5EF4-FFF2-40B4-BE49-F238E27FC236}">
                <a16:creationId xmlns:a16="http://schemas.microsoft.com/office/drawing/2014/main" id="{BDB4C1F7-208F-734D-87A2-1E08E68CEFF9}"/>
              </a:ext>
            </a:extLst>
          </p:cNvPr>
          <p:cNvSpPr>
            <a:spLocks noGrp="1"/>
          </p:cNvSpPr>
          <p:nvPr>
            <p:ph type="body" sz="quarter" idx="14"/>
          </p:nvPr>
        </p:nvSpPr>
        <p:spPr/>
        <p:txBody>
          <a:bodyPr/>
          <a:lstStyle/>
          <a:p>
            <a:endParaRPr kumimoji="1" lang="ja-JP" altLang="en-US"/>
          </a:p>
        </p:txBody>
      </p:sp>
    </p:spTree>
    <p:extLst>
      <p:ext uri="{BB962C8B-B14F-4D97-AF65-F5344CB8AC3E}">
        <p14:creationId xmlns:p14="http://schemas.microsoft.com/office/powerpoint/2010/main" val="3827179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プレースホルダー 15" descr="間取り図を確認する人々">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p:txBody>
          <a:bodyPr rtlCol="0"/>
          <a:lstStyle/>
          <a:p>
            <a:pPr rtl="0"/>
            <a:r>
              <a:rPr lang="ja-JP" altLang="en-US" b="0" dirty="0">
                <a:solidFill>
                  <a:schemeClr val="bg1"/>
                </a:solidFill>
                <a:latin typeface="Meiryo UI" panose="020B0604030504040204" pitchFamily="50" charset="-128"/>
                <a:ea typeface="Meiryo UI" panose="020B0604030504040204" pitchFamily="50" charset="-128"/>
              </a:rPr>
              <a:t>サブタイトルをここに入力</a:t>
            </a: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p:txBody>
          <a:bodyPr rtlCol="0"/>
          <a:lstStyle/>
          <a:p>
            <a:pPr rtl="0"/>
            <a:r>
              <a:rPr lang="ja-JP" altLang="en-US">
                <a:solidFill>
                  <a:schemeClr val="bg1"/>
                </a:solidFill>
                <a:latin typeface="Meiryo UI" panose="020B0604030504040204" pitchFamily="50" charset="-128"/>
                <a:ea typeface="Meiryo UI" panose="020B0604030504040204" pitchFamily="50" charset="-128"/>
              </a:rPr>
              <a:t>セクション区切り線スライド</a:t>
            </a:r>
          </a:p>
        </p:txBody>
      </p:sp>
    </p:spTree>
    <p:extLst>
      <p:ext uri="{BB962C8B-B14F-4D97-AF65-F5344CB8AC3E}">
        <p14:creationId xmlns:p14="http://schemas.microsoft.com/office/powerpoint/2010/main" val="4067864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プレースホルダー 7" descr="手を重ねて置いていく人々のグループ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テキスト プレースホルダー 6">
            <a:extLst>
              <a:ext uri="{FF2B5EF4-FFF2-40B4-BE49-F238E27FC236}">
                <a16:creationId xmlns:a16="http://schemas.microsoft.com/office/drawing/2014/main" id="{F671A034-1CDF-8B46-90C5-63321B0C91BE}"/>
              </a:ext>
            </a:extLst>
          </p:cNvPr>
          <p:cNvSpPr>
            <a:spLocks noGrp="1"/>
          </p:cNvSpPr>
          <p:nvPr>
            <p:ph idx="1"/>
          </p:nvPr>
        </p:nvSpPr>
        <p:spPr/>
        <p:txBody>
          <a:bodyPr rtlCol="0"/>
          <a:lstStyle/>
          <a:p>
            <a:pPr marL="0" indent="0">
              <a:buNone/>
            </a:pPr>
            <a:r>
              <a:rPr lang="en-US" altLang="ja-JP">
                <a:latin typeface="Meiryo UI" panose="020B0604030504040204" pitchFamily="50" charset="-128"/>
                <a:ea typeface="Meiryo UI" panose="020B0604030504040204" pitchFamily="50" charset="-128"/>
              </a:rPr>
              <a:t>Labore, ut int fugia ducimaximet estium, tem verio.Occatqui voluptatqui idessitas porecabor maximilis eatate perehent maxime reribus volessi taturestotas earum ut et il id minctium ernam, et eostent fugia volorro imetur mo quaeperum quia doluptatem.Ficietum conesti nctur?Facipiendae.Ducipis excepudit, volupta tisque pernatur alitasp ercide nossunt oditae. </a:t>
            </a:r>
            <a:endParaRPr lang="ja-JP" altLang="en-US">
              <a:latin typeface="Meiryo UI" panose="020B0604030504040204" pitchFamily="50" charset="-128"/>
              <a:ea typeface="Meiryo UI" panose="020B0604030504040204" pitchFamily="50" charset="-128"/>
            </a:endParaRPr>
          </a:p>
        </p:txBody>
      </p:sp>
      <p:sp>
        <p:nvSpPr>
          <p:cNvPr id="21" name="タイトル 20">
            <a:extLst>
              <a:ext uri="{FF2B5EF4-FFF2-40B4-BE49-F238E27FC236}">
                <a16:creationId xmlns:a16="http://schemas.microsoft.com/office/drawing/2014/main" id="{B3E69B71-5849-7541-ADEA-D19838B3CF0C}"/>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キャプション付き</a:t>
            </a:r>
            <a:br>
              <a:rPr lang="ja-JP" altLang="en-US">
                <a:latin typeface="Meiryo UI" panose="020B0604030504040204" pitchFamily="50" charset="-128"/>
                <a:ea typeface="Meiryo UI" panose="020B0604030504040204" pitchFamily="50" charset="-128"/>
              </a:rPr>
            </a:br>
            <a:r>
              <a:rPr lang="ja-JP" altLang="en-US">
                <a:latin typeface="Meiryo UI" panose="020B0604030504040204" pitchFamily="50" charset="-128"/>
                <a:ea typeface="Meiryo UI" panose="020B0604030504040204" pitchFamily="50" charset="-128"/>
              </a:rPr>
              <a:t>コンテンツ</a:t>
            </a:r>
          </a:p>
        </p:txBody>
      </p:sp>
    </p:spTree>
    <p:extLst>
      <p:ext uri="{BB962C8B-B14F-4D97-AF65-F5344CB8AC3E}">
        <p14:creationId xmlns:p14="http://schemas.microsoft.com/office/powerpoint/2010/main" val="2167823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en-US" altLang="ja-JP" dirty="0">
                <a:latin typeface="Meiryo UI" panose="020B0604030504040204" pitchFamily="50" charset="-128"/>
                <a:ea typeface="Meiryo UI" panose="020B0604030504040204" pitchFamily="50" charset="-128"/>
              </a:rPr>
              <a:t>2 </a:t>
            </a:r>
            <a:r>
              <a:rPr lang="ja-JP" altLang="en-US">
                <a:latin typeface="Meiryo UI" panose="020B0604030504040204" pitchFamily="50" charset="-128"/>
                <a:ea typeface="Meiryo UI" panose="020B0604030504040204" pitchFamily="50" charset="-128"/>
              </a:rPr>
              <a:t>段組</a:t>
            </a:r>
          </a:p>
        </p:txBody>
      </p:sp>
      <p:sp>
        <p:nvSpPr>
          <p:cNvPr id="3" name="コンテンツ プレースホルダー 2">
            <a:extLst>
              <a:ext uri="{FF2B5EF4-FFF2-40B4-BE49-F238E27FC236}">
                <a16:creationId xmlns:a16="http://schemas.microsoft.com/office/drawing/2014/main" id="{65315FCB-0039-EF4F-AFE0-33905D91929E}"/>
              </a:ext>
            </a:extLst>
          </p:cNvPr>
          <p:cNvSpPr>
            <a:spLocks noGrp="1"/>
          </p:cNvSpPr>
          <p:nvPr>
            <p:ph sz="half" idx="1"/>
          </p:nvPr>
        </p:nvSpPr>
        <p:spPr/>
        <p:txBody>
          <a:bodyPr rtlCol="0"/>
          <a:lstStyle/>
          <a:p>
            <a:pPr rtl="0"/>
            <a:r>
              <a:rPr lang="en-US" altLang="ja-JP" dirty="0">
                <a:latin typeface="Meiryo UI" panose="020B0604030504040204" pitchFamily="50" charset="-128"/>
                <a:ea typeface="Meiryo UI" panose="020B0604030504040204" pitchFamily="50" charset="-128"/>
              </a:rPr>
              <a:t>Lorem ipsum dolor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sed do </a:t>
            </a:r>
            <a:r>
              <a:rPr lang="en-US" altLang="ja-JP" dirty="0" err="1">
                <a:latin typeface="Meiryo UI" panose="020B0604030504040204" pitchFamily="50" charset="-128"/>
                <a:ea typeface="Meiryo UI" panose="020B0604030504040204" pitchFamily="50" charset="-128"/>
              </a:rPr>
              <a:t>eiusmod</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tempor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incididunt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labore</a:t>
            </a:r>
            <a:r>
              <a:rPr lang="en-US" altLang="ja-JP" dirty="0">
                <a:latin typeface="Meiryo UI" panose="020B0604030504040204" pitchFamily="50" charset="-128"/>
                <a:ea typeface="Meiryo UI" panose="020B0604030504040204" pitchFamily="50" charset="-128"/>
              </a:rPr>
              <a:t> et dolore magna </a:t>
            </a:r>
            <a:r>
              <a:rPr lang="en-US" altLang="ja-JP" dirty="0" err="1">
                <a:latin typeface="Meiryo UI" panose="020B0604030504040204" pitchFamily="50" charset="-128"/>
                <a:ea typeface="Meiryo UI" panose="020B0604030504040204" pitchFamily="50" charset="-128"/>
              </a:rPr>
              <a:t>aliqua.Sit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aliquam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purus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amet.Volutpat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odio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facilisis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mauris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massa</a:t>
            </a:r>
            <a:r>
              <a:rPr lang="en-US" altLang="ja-JP" dirty="0">
                <a:latin typeface="Meiryo UI" panose="020B0604030504040204" pitchFamily="50" charset="-128"/>
                <a:ea typeface="Meiryo UI" panose="020B0604030504040204" pitchFamily="50" charset="-128"/>
              </a:rPr>
              <a:t> vitae. </a:t>
            </a:r>
            <a:endParaRPr lang="ja-JP" altLang="en-US">
              <a:latin typeface="Meiryo UI" panose="020B0604030504040204" pitchFamily="50" charset="-128"/>
              <a:ea typeface="Meiryo UI" panose="020B0604030504040204" pitchFamily="50" charset="-128"/>
            </a:endParaRPr>
          </a:p>
          <a:p>
            <a:pPr rtl="0"/>
            <a:r>
              <a:rPr lang="en-US" altLang="ja-JP" dirty="0">
                <a:latin typeface="Meiryo UI" panose="020B0604030504040204" pitchFamily="50" charset="-128"/>
                <a:ea typeface="Meiryo UI" panose="020B0604030504040204" pitchFamily="50" charset="-128"/>
              </a:rPr>
              <a:t>Sed sed </a:t>
            </a:r>
            <a:r>
              <a:rPr lang="en-US" altLang="ja-JP" dirty="0" err="1">
                <a:latin typeface="Meiryo UI" panose="020B0604030504040204" pitchFamily="50" charset="-128"/>
                <a:ea typeface="Meiryo UI" panose="020B0604030504040204" pitchFamily="50" charset="-128"/>
              </a:rPr>
              <a:t>risus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pretium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vulputate.Adipiscing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bibendum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est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ultricies</a:t>
            </a:r>
            <a:r>
              <a:rPr lang="en-US" altLang="ja-JP" dirty="0">
                <a:latin typeface="Meiryo UI" panose="020B0604030504040204" pitchFamily="50" charset="-128"/>
                <a:ea typeface="Meiryo UI" panose="020B0604030504040204" pitchFamily="50" charset="-128"/>
              </a:rPr>
              <a:t> integer </a:t>
            </a:r>
            <a:r>
              <a:rPr lang="en-US" altLang="ja-JP" dirty="0" err="1">
                <a:latin typeface="Meiryo UI" panose="020B0604030504040204" pitchFamily="50" charset="-128"/>
                <a:ea typeface="Meiryo UI" panose="020B0604030504040204" pitchFamily="50" charset="-128"/>
              </a:rPr>
              <a:t>quis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auctor.Mattis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rhoncus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urna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viverra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justo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nec</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ultrices</a:t>
            </a:r>
            <a:r>
              <a:rPr lang="en-US" altLang="ja-JP" dirty="0">
                <a:latin typeface="Meiryo UI" panose="020B0604030504040204" pitchFamily="50" charset="-128"/>
                <a:ea typeface="Meiryo UI" panose="020B0604030504040204" pitchFamily="50" charset="-128"/>
              </a:rPr>
              <a:t> dui </a:t>
            </a:r>
            <a:r>
              <a:rPr lang="en-US" altLang="ja-JP" dirty="0" err="1">
                <a:latin typeface="Meiryo UI" panose="020B0604030504040204" pitchFamily="50" charset="-128"/>
                <a:ea typeface="Meiryo UI" panose="020B0604030504040204" pitchFamily="50" charset="-128"/>
              </a:rPr>
              <a:t>sapien.Pulvinar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laoreet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suspendisse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endParaRPr lang="ja-JP" altLang="en-US">
              <a:latin typeface="Meiryo UI" panose="020B0604030504040204" pitchFamily="50" charset="-128"/>
              <a:ea typeface="Meiryo UI" panose="020B0604030504040204" pitchFamily="50" charset="-128"/>
            </a:endParaRPr>
          </a:p>
        </p:txBody>
      </p:sp>
      <p:sp>
        <p:nvSpPr>
          <p:cNvPr id="16" name="コンテンツ プレースホルダー 15">
            <a:extLst>
              <a:ext uri="{FF2B5EF4-FFF2-40B4-BE49-F238E27FC236}">
                <a16:creationId xmlns:a16="http://schemas.microsoft.com/office/drawing/2014/main" id="{61E23B57-A482-8F4B-9021-86FE326A6D10}"/>
              </a:ext>
            </a:extLst>
          </p:cNvPr>
          <p:cNvSpPr>
            <a:spLocks noGrp="1"/>
          </p:cNvSpPr>
          <p:nvPr>
            <p:ph sz="half" idx="2"/>
          </p:nvPr>
        </p:nvSpPr>
        <p:spPr/>
        <p:txBody>
          <a:bodyPr rtlCol="0"/>
          <a:lstStyle/>
          <a:p>
            <a:pPr rtl="0"/>
            <a:r>
              <a:rPr lang="en-US" altLang="ja-JP" dirty="0">
                <a:latin typeface="Meiryo UI" panose="020B0604030504040204" pitchFamily="50" charset="-128"/>
                <a:ea typeface="Meiryo UI" panose="020B0604030504040204" pitchFamily="50" charset="-128"/>
              </a:rPr>
              <a:t>Lorem ipsum dolor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sed do </a:t>
            </a:r>
            <a:r>
              <a:rPr lang="en-US" altLang="ja-JP" dirty="0" err="1">
                <a:latin typeface="Meiryo UI" panose="020B0604030504040204" pitchFamily="50" charset="-128"/>
                <a:ea typeface="Meiryo UI" panose="020B0604030504040204" pitchFamily="50" charset="-128"/>
              </a:rPr>
              <a:t>eiusmod</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tempor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incididunt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labore</a:t>
            </a:r>
            <a:r>
              <a:rPr lang="en-US" altLang="ja-JP" dirty="0">
                <a:latin typeface="Meiryo UI" panose="020B0604030504040204" pitchFamily="50" charset="-128"/>
                <a:ea typeface="Meiryo UI" panose="020B0604030504040204" pitchFamily="50" charset="-128"/>
              </a:rPr>
              <a:t> et dolore magna </a:t>
            </a:r>
            <a:r>
              <a:rPr lang="en-US" altLang="ja-JP" dirty="0" err="1">
                <a:latin typeface="Meiryo UI" panose="020B0604030504040204" pitchFamily="50" charset="-128"/>
                <a:ea typeface="Meiryo UI" panose="020B0604030504040204" pitchFamily="50" charset="-128"/>
              </a:rPr>
              <a:t>aliqua.Sit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elit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aliquam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purus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amet.Volutpat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odio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facilisis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mauris</a:t>
            </a:r>
            <a:r>
              <a:rPr lang="en-US" altLang="ja-JP" dirty="0">
                <a:latin typeface="Meiryo UI" panose="020B0604030504040204" pitchFamily="50" charset="-128"/>
                <a:ea typeface="Meiryo UI" panose="020B0604030504040204" pitchFamily="50" charset="-128"/>
              </a:rPr>
              <a:t> sit </a:t>
            </a:r>
            <a:r>
              <a:rPr lang="en-US" altLang="ja-JP" dirty="0" err="1">
                <a:latin typeface="Meiryo UI" panose="020B0604030504040204" pitchFamily="50" charset="-128"/>
                <a:ea typeface="Meiryo UI" panose="020B0604030504040204" pitchFamily="50" charset="-128"/>
              </a:rPr>
              <a:t>amet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massa</a:t>
            </a:r>
            <a:r>
              <a:rPr lang="en-US" altLang="ja-JP" dirty="0">
                <a:latin typeface="Meiryo UI" panose="020B0604030504040204" pitchFamily="50" charset="-128"/>
                <a:ea typeface="Meiryo UI" panose="020B0604030504040204" pitchFamily="50" charset="-128"/>
              </a:rPr>
              <a:t> vitae. </a:t>
            </a:r>
            <a:endParaRPr lang="ja-JP" altLang="en-US">
              <a:latin typeface="Meiryo UI" panose="020B0604030504040204" pitchFamily="50" charset="-128"/>
              <a:ea typeface="Meiryo UI" panose="020B0604030504040204" pitchFamily="50" charset="-128"/>
            </a:endParaRPr>
          </a:p>
          <a:p>
            <a:pPr rtl="0"/>
            <a:r>
              <a:rPr lang="en-US" altLang="ja-JP" dirty="0">
                <a:latin typeface="Meiryo UI" panose="020B0604030504040204" pitchFamily="50" charset="-128"/>
                <a:ea typeface="Meiryo UI" panose="020B0604030504040204" pitchFamily="50" charset="-128"/>
              </a:rPr>
              <a:t>Sed sed </a:t>
            </a:r>
            <a:r>
              <a:rPr lang="en-US" altLang="ja-JP" dirty="0" err="1">
                <a:latin typeface="Meiryo UI" panose="020B0604030504040204" pitchFamily="50" charset="-128"/>
                <a:ea typeface="Meiryo UI" panose="020B0604030504040204" pitchFamily="50" charset="-128"/>
              </a:rPr>
              <a:t>risus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pretium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quam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vulputate.Adipiscing</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bibendum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est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ultricies</a:t>
            </a:r>
            <a:r>
              <a:rPr lang="en-US" altLang="ja-JP" dirty="0">
                <a:latin typeface="Meiryo UI" panose="020B0604030504040204" pitchFamily="50" charset="-128"/>
                <a:ea typeface="Meiryo UI" panose="020B0604030504040204" pitchFamily="50" charset="-128"/>
              </a:rPr>
              <a:t> integer </a:t>
            </a:r>
            <a:r>
              <a:rPr lang="en-US" altLang="ja-JP" dirty="0" err="1">
                <a:latin typeface="Meiryo UI" panose="020B0604030504040204" pitchFamily="50" charset="-128"/>
                <a:ea typeface="Meiryo UI" panose="020B0604030504040204" pitchFamily="50" charset="-128"/>
              </a:rPr>
              <a:t>quis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auctor.Mattis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rhoncus</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urna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viverra</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justo</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nec</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ultrices</a:t>
            </a:r>
            <a:r>
              <a:rPr lang="en-US" altLang="ja-JP" dirty="0">
                <a:latin typeface="Meiryo UI" panose="020B0604030504040204" pitchFamily="50" charset="-128"/>
                <a:ea typeface="Meiryo UI" panose="020B0604030504040204" pitchFamily="50" charset="-128"/>
              </a:rPr>
              <a:t> dui </a:t>
            </a:r>
            <a:r>
              <a:rPr lang="en-US" altLang="ja-JP" dirty="0" err="1">
                <a:latin typeface="Meiryo UI" panose="020B0604030504040204" pitchFamily="50" charset="-128"/>
                <a:ea typeface="Meiryo UI" panose="020B0604030504040204" pitchFamily="50" charset="-128"/>
              </a:rPr>
              <a:t>sapien.Pulvinar</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neque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laoreet</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suspendisse</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interdum</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consectetur</a:t>
            </a:r>
            <a:r>
              <a:rPr lang="en-US" altLang="ja-JP" dirty="0">
                <a:latin typeface="Meiryo UI" panose="020B0604030504040204" pitchFamily="50" charset="-128"/>
                <a:ea typeface="Meiryo UI" panose="020B0604030504040204" pitchFamily="50" charset="-128"/>
              </a:rPr>
              <a:t>. </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p:txBody>
          <a:bodyPr rtlCol="0"/>
          <a:lstStyle/>
          <a:p>
            <a:pPr lvl="0" rtl="0"/>
            <a:r>
              <a:rPr lang="ja-JP" altLang="en-US" b="0">
                <a:latin typeface="Meiryo UI" panose="020B0604030504040204" pitchFamily="50" charset="-128"/>
                <a:ea typeface="Meiryo UI" panose="020B0604030504040204" pitchFamily="50" charset="-128"/>
              </a:rPr>
              <a:t>段落 </a:t>
            </a:r>
            <a:r>
              <a:rPr lang="en-US" altLang="ja-JP" b="0" dirty="0">
                <a:latin typeface="Meiryo UI" panose="020B0604030504040204" pitchFamily="50" charset="-128"/>
                <a:ea typeface="Meiryo UI" panose="020B0604030504040204" pitchFamily="50" charset="-128"/>
              </a:rPr>
              <a:t>1 </a:t>
            </a:r>
            <a:r>
              <a:rPr lang="ja-JP" altLang="en-US" b="0">
                <a:latin typeface="Meiryo UI" panose="020B0604030504040204" pitchFamily="50" charset="-128"/>
                <a:ea typeface="Meiryo UI" panose="020B0604030504040204" pitchFamily="50" charset="-128"/>
              </a:rPr>
              <a:t>のタイトル</a:t>
            </a:r>
          </a:p>
        </p:txBody>
      </p:sp>
      <p:sp>
        <p:nvSpPr>
          <p:cNvPr id="7" name="テキスト プレースホルダー 6">
            <a:extLst>
              <a:ext uri="{FF2B5EF4-FFF2-40B4-BE49-F238E27FC236}">
                <a16:creationId xmlns:a16="http://schemas.microsoft.com/office/drawing/2014/main" id="{D9218E33-9E8A-D249-93A7-9EDFE3BEA503}"/>
              </a:ext>
            </a:extLst>
          </p:cNvPr>
          <p:cNvSpPr>
            <a:spLocks noGrp="1"/>
          </p:cNvSpPr>
          <p:nvPr>
            <p:ph type="body" sz="quarter" idx="3"/>
          </p:nvPr>
        </p:nvSpPr>
        <p:spPr/>
        <p:txBody>
          <a:bodyPr rtlCol="0"/>
          <a:lstStyle/>
          <a:p>
            <a:pPr lvl="0" rtl="0"/>
            <a:r>
              <a:rPr lang="ja-JP" altLang="en-US" b="0">
                <a:latin typeface="Meiryo UI" panose="020B0604030504040204" pitchFamily="50" charset="-128"/>
                <a:ea typeface="Meiryo UI" panose="020B0604030504040204" pitchFamily="50" charset="-128"/>
              </a:rPr>
              <a:t>段落 </a:t>
            </a:r>
            <a:r>
              <a:rPr lang="en-US" altLang="ja-JP" b="0">
                <a:latin typeface="Meiryo UI" panose="020B0604030504040204" pitchFamily="50" charset="-128"/>
                <a:ea typeface="Meiryo UI" panose="020B0604030504040204" pitchFamily="50" charset="-128"/>
              </a:rPr>
              <a:t>2 </a:t>
            </a:r>
            <a:r>
              <a:rPr lang="ja-JP" altLang="en-US" b="0">
                <a:latin typeface="Meiryo UI" panose="020B0604030504040204" pitchFamily="50" charset="-128"/>
                <a:ea typeface="Meiryo UI" panose="020B0604030504040204" pitchFamily="50" charset="-128"/>
              </a:rPr>
              <a:t>のタイトル</a:t>
            </a:r>
          </a:p>
        </p:txBody>
      </p:sp>
    </p:spTree>
    <p:extLst>
      <p:ext uri="{BB962C8B-B14F-4D97-AF65-F5344CB8AC3E}">
        <p14:creationId xmlns:p14="http://schemas.microsoft.com/office/powerpoint/2010/main" val="3843284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プレースホルダー 10" descr="ソファに座っている二人">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タイトル 2" hidden="1">
            <a:extLst>
              <a:ext uri="{FF2B5EF4-FFF2-40B4-BE49-F238E27FC236}">
                <a16:creationId xmlns:a16="http://schemas.microsoft.com/office/drawing/2014/main" id="{FD439DD0-579B-4A38-94AC-4A7CC453CC47}"/>
              </a:ext>
            </a:extLst>
          </p:cNvPr>
          <p:cNvSpPr>
            <a:spLocks noGrp="1"/>
          </p:cNvSpPr>
          <p:nvPr>
            <p:ph type="title"/>
          </p:nvPr>
        </p:nvSpPr>
        <p:spPr/>
        <p:txBody>
          <a:bodyPr rtlCol="0"/>
          <a:lstStyle/>
          <a:p>
            <a:pPr rtl="0"/>
            <a:r>
              <a:rPr lang="ja-JP" altLang="en-US">
                <a:latin typeface="Meiryo UI" panose="020B0604030504040204" pitchFamily="50" charset="-128"/>
                <a:ea typeface="Meiryo UI" panose="020B0604030504040204" pitchFamily="50" charset="-128"/>
              </a:rPr>
              <a:t>スライド タイトル </a:t>
            </a:r>
            <a:r>
              <a:rPr lang="en-US" altLang="ja-JP">
                <a:latin typeface="Meiryo UI" panose="020B0604030504040204" pitchFamily="50" charset="-128"/>
                <a:ea typeface="Meiryo UI" panose="020B0604030504040204" pitchFamily="50" charset="-128"/>
              </a:rPr>
              <a:t>29</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1999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プレースホルダー 27" descr="夜遅く事務所で働いている女性">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3" cstate="screen">
            <a:duotone>
              <a:prstClr val="black"/>
              <a:schemeClr val="accent3">
                <a:tint val="45000"/>
                <a:satMod val="400000"/>
              </a:schemeClr>
            </a:duotone>
            <a:alphaModFix amt="20000"/>
            <a:extLst>
              <a:ext uri="{BEBA8EAE-BF5A-486C-A8C5-ECC9F3942E4B}">
                <a14:imgProps xmlns:a14="http://schemas.microsoft.com/office/drawing/2010/main">
                  <a14:imgLayer r:embed="rId4">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コンテンツのスライド</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p:txBody>
          <a:bodyPr rtlCol="0"/>
          <a:lstStyle/>
          <a:p>
            <a:pPr rtl="0"/>
            <a:r>
              <a:rPr lang="en-US" altLang="ja-JP">
                <a:latin typeface="Meiryo UI" panose="020B0604030504040204" pitchFamily="50" charset="-128"/>
                <a:ea typeface="Meiryo UI" panose="020B0604030504040204" pitchFamily="50" charset="-128"/>
              </a:rPr>
              <a:t>Labore, ut int fugia ducimaximet estium, tem verio.Occatqui voluptatqui idessitas porecabor maximilis eatate perehent maxime reribus volessi taturestotas earum ut et</a:t>
            </a:r>
            <a:br>
              <a:rPr lang="ja-JP" altLang="en-US">
                <a:latin typeface="Meiryo UI" panose="020B0604030504040204" pitchFamily="50" charset="-128"/>
                <a:ea typeface="Meiryo UI" panose="020B0604030504040204" pitchFamily="50" charset="-128"/>
              </a:rPr>
            </a:br>
            <a:r>
              <a:rPr lang="en-US" altLang="ja-JP">
                <a:latin typeface="Meiryo UI" panose="020B0604030504040204" pitchFamily="50" charset="-128"/>
                <a:ea typeface="Meiryo UI" panose="020B0604030504040204" pitchFamily="50" charset="-128"/>
              </a:rPr>
              <a:t>il</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id minctium ernam, et eostent fugia volorro imetur mo quaeperum quia doluptatem.Ficietum conesti nctur?Facipiendae.Ducipis excepudit, volupta tisque pernatur alitasp ercide nossunt oditae.Et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72874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4F5ECE-2D45-764D-A434-EA4997A38F9E}"/>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キャプション</a:t>
            </a:r>
          </a:p>
        </p:txBody>
      </p:sp>
      <p:sp>
        <p:nvSpPr>
          <p:cNvPr id="3" name="テキスト プレースホルダー 2">
            <a:extLst>
              <a:ext uri="{FF2B5EF4-FFF2-40B4-BE49-F238E27FC236}">
                <a16:creationId xmlns:a16="http://schemas.microsoft.com/office/drawing/2014/main" id="{96018F6A-34AE-124E-868D-D500FE5002BF}"/>
              </a:ext>
            </a:extLst>
          </p:cNvPr>
          <p:cNvSpPr>
            <a:spLocks noGrp="1"/>
          </p:cNvSpPr>
          <p:nvPr>
            <p:ph type="body" sz="quarter" idx="14"/>
          </p:nvPr>
        </p:nvSpPr>
        <p:spPr/>
        <p:txBody>
          <a:bodyPr rtlCol="0"/>
          <a:lstStyle/>
          <a:p>
            <a:pPr rtl="0"/>
            <a:r>
              <a:rPr lang="en-US" altLang="ja-JP">
                <a:latin typeface="Meiryo UI" panose="020B0604030504040204" pitchFamily="50" charset="-128"/>
                <a:ea typeface="Meiryo UI" panose="020B0604030504040204" pitchFamily="50" charset="-128"/>
              </a:rPr>
              <a:t>Lorem ipsum dolor sit amet, consectetur adipiscing elit.Etiam eget quam lacus.Vivamus laoreet tempus lacus, Class aptent taciti sociosqu ad litora torquent per conubia nostra, per inceptos himenaeos. </a:t>
            </a:r>
            <a:endParaRPr lang="ja-JP" altLang="en-US">
              <a:latin typeface="Meiryo UI" panose="020B0604030504040204" pitchFamily="50" charset="-128"/>
              <a:ea typeface="Meiryo UI" panose="020B0604030504040204" pitchFamily="50" charset="-128"/>
            </a:endParaRPr>
          </a:p>
        </p:txBody>
      </p:sp>
      <p:pic>
        <p:nvPicPr>
          <p:cNvPr id="7" name="図プレースホルダー 6" descr="テーブルの周りに座っている人のグループ">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3">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ja-JP" altLang="en-US">
                <a:latin typeface="Meiryo UI" panose="020B0604030504040204" pitchFamily="50" charset="-128"/>
                <a:ea typeface="Meiryo UI" panose="020B0604030504040204" pitchFamily="50" charset="-128"/>
              </a:rPr>
              <a:t>概要</a:t>
            </a:r>
          </a:p>
        </p:txBody>
      </p:sp>
      <p:pic>
        <p:nvPicPr>
          <p:cNvPr id="82" name="図プレースホルダー 81" descr="アイコン&#10;">
            <a:extLst>
              <a:ext uri="{FF2B5EF4-FFF2-40B4-BE49-F238E27FC236}">
                <a16:creationId xmlns:a16="http://schemas.microsoft.com/office/drawing/2014/main" id="{BB002EF1-9F25-2D40-B395-99B429C0B9E5}"/>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84" name="図プレースホルダー 83" descr="アイコン&#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95" name="図プレースホルダー 94" descr="アイコン&#10;">
            <a:extLst>
              <a:ext uri="{FF2B5EF4-FFF2-40B4-BE49-F238E27FC236}">
                <a16:creationId xmlns:a16="http://schemas.microsoft.com/office/drawing/2014/main" id="{22846FFF-A603-9047-B91F-1BBE3D044E35}"/>
              </a:ext>
              <a:ext uri="{C183D7F6-B498-43B3-948B-1728B52AA6E4}">
                <adec:decorative xmlns:adec="http://schemas.microsoft.com/office/drawing/2017/decorative" val="1"/>
              </a:ext>
            </a:extLst>
          </p:cNvPr>
          <p:cNvPicPr>
            <a:picLocks noGrp="1" noChangeAspect="1"/>
          </p:cNvPicPr>
          <p:nvPr>
            <p:ph type="pic" sz="quarter" idx="15"/>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pic>
        <p:nvPicPr>
          <p:cNvPr id="117" name="図プレースホルダー 116" descr="アイコン&#10;">
            <a:extLst>
              <a:ext uri="{FF2B5EF4-FFF2-40B4-BE49-F238E27FC236}">
                <a16:creationId xmlns:a16="http://schemas.microsoft.com/office/drawing/2014/main" id="{9F6066D9-99C1-EA49-8232-E0CF4DFA9020}"/>
              </a:ext>
            </a:extLst>
          </p:cNvPr>
          <p:cNvPicPr>
            <a:picLocks noGrp="1" noChangeAspect="1"/>
          </p:cNvPicPr>
          <p:nvPr>
            <p:ph type="pic" sz="quarter" idx="21"/>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t="427" b="427"/>
          <a:stretch>
            <a:fillRect/>
          </a:stretch>
        </p:blipFill>
        <p:spPr/>
      </p:pic>
      <p:pic>
        <p:nvPicPr>
          <p:cNvPr id="119" name="図プレースホルダー 118" descr="アイコン&#10;">
            <a:extLst>
              <a:ext uri="{FF2B5EF4-FFF2-40B4-BE49-F238E27FC236}">
                <a16:creationId xmlns:a16="http://schemas.microsoft.com/office/drawing/2014/main" id="{99C18B90-BB12-654C-AF46-B1098A1726C4}"/>
              </a:ext>
            </a:extLst>
          </p:cNvPr>
          <p:cNvPicPr>
            <a:picLocks noGrp="1" noChangeAspect="1"/>
          </p:cNvPicPr>
          <p:nvPr>
            <p:ph type="pic" sz="quarter" idx="22"/>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t="427" b="427"/>
          <a:stretch>
            <a:fillRect/>
          </a:stretch>
        </p:blipFill>
        <p:spPr/>
      </p:pic>
      <p:pic>
        <p:nvPicPr>
          <p:cNvPr id="121" name="図プレースホルダー 120" descr="アイコン&#10;">
            <a:extLst>
              <a:ext uri="{FF2B5EF4-FFF2-40B4-BE49-F238E27FC236}">
                <a16:creationId xmlns:a16="http://schemas.microsoft.com/office/drawing/2014/main" id="{4159F782-00CB-DC43-A1FC-7C24663612D0}"/>
              </a:ext>
              <a:ext uri="{C183D7F6-B498-43B3-948B-1728B52AA6E4}">
                <adec:decorative xmlns:adec="http://schemas.microsoft.com/office/drawing/2017/decorative" val="1"/>
              </a:ext>
            </a:extLst>
          </p:cNvPr>
          <p:cNvPicPr>
            <a:picLocks noGrp="1" noChangeAspect="1"/>
          </p:cNvPicPr>
          <p:nvPr>
            <p:ph type="pic" sz="quarter" idx="23"/>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t="214" b="214"/>
          <a:stretch>
            <a:fillRect/>
          </a:stretch>
        </p:blipFill>
        <p:spPr/>
      </p:pic>
      <p:sp>
        <p:nvSpPr>
          <p:cNvPr id="267" name="テキスト プレースホルダー 266">
            <a:extLst>
              <a:ext uri="{FF2B5EF4-FFF2-40B4-BE49-F238E27FC236}">
                <a16:creationId xmlns:a16="http://schemas.microsoft.com/office/drawing/2014/main" id="{A694244C-EAE8-E84A-9A3B-8D12C1A5479B}"/>
              </a:ext>
            </a:extLst>
          </p:cNvPr>
          <p:cNvSpPr>
            <a:spLocks noGrp="1"/>
          </p:cNvSpPr>
          <p:nvPr>
            <p:ph type="body" sz="quarter" idx="25"/>
          </p:nvPr>
        </p:nvSpPr>
        <p:spPr>
          <a:xfrm>
            <a:off x="1866589" y="2741588"/>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 sed diam nonummy nibh euismod</a:t>
            </a:r>
            <a:endParaRPr lang="ja-JP" altLang="en-US">
              <a:latin typeface="Meiryo UI" panose="020B0604030504040204" pitchFamily="50" charset="-128"/>
              <a:ea typeface="Meiryo UI" panose="020B0604030504040204" pitchFamily="50" charset="-128"/>
            </a:endParaRPr>
          </a:p>
        </p:txBody>
      </p:sp>
      <p:sp>
        <p:nvSpPr>
          <p:cNvPr id="250" name="テキスト プレースホルダー 249">
            <a:extLst>
              <a:ext uri="{FF2B5EF4-FFF2-40B4-BE49-F238E27FC236}">
                <a16:creationId xmlns:a16="http://schemas.microsoft.com/office/drawing/2014/main" id="{2FC5F420-06C1-8C4F-9332-B0D58D4733C9}"/>
              </a:ext>
            </a:extLst>
          </p:cNvPr>
          <p:cNvSpPr>
            <a:spLocks noGrp="1"/>
          </p:cNvSpPr>
          <p:nvPr>
            <p:ph type="body" idx="26"/>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3" name="テキスト プレースホルダー 292">
            <a:extLst>
              <a:ext uri="{FF2B5EF4-FFF2-40B4-BE49-F238E27FC236}">
                <a16:creationId xmlns:a16="http://schemas.microsoft.com/office/drawing/2014/main" id="{95FAB652-3154-9344-A0FB-A255D42D5CC0}"/>
              </a:ext>
            </a:extLst>
          </p:cNvPr>
          <p:cNvSpPr>
            <a:spLocks noGrp="1"/>
          </p:cNvSpPr>
          <p:nvPr>
            <p:ph type="body" sz="quarter" idx="27"/>
          </p:nvPr>
        </p:nvSpPr>
        <p:spPr>
          <a:xfrm>
            <a:off x="1866589" y="3666380"/>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294" name="テキスト プレースホルダー 293">
            <a:extLst>
              <a:ext uri="{FF2B5EF4-FFF2-40B4-BE49-F238E27FC236}">
                <a16:creationId xmlns:a16="http://schemas.microsoft.com/office/drawing/2014/main" id="{98606489-5891-5241-A48C-BB3725C75A3D}"/>
              </a:ext>
            </a:extLst>
          </p:cNvPr>
          <p:cNvSpPr>
            <a:spLocks noGrp="1"/>
          </p:cNvSpPr>
          <p:nvPr>
            <p:ph type="body" idx="28"/>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5" name="テキスト プレースホルダー 294">
            <a:extLst>
              <a:ext uri="{FF2B5EF4-FFF2-40B4-BE49-F238E27FC236}">
                <a16:creationId xmlns:a16="http://schemas.microsoft.com/office/drawing/2014/main" id="{2A38F4C8-B925-E44A-8AEB-4EA4469EA6E1}"/>
              </a:ext>
            </a:extLst>
          </p:cNvPr>
          <p:cNvSpPr>
            <a:spLocks noGrp="1"/>
          </p:cNvSpPr>
          <p:nvPr>
            <p:ph type="body" sz="quarter" idx="29"/>
          </p:nvPr>
        </p:nvSpPr>
        <p:spPr>
          <a:xfrm>
            <a:off x="1866589" y="4611953"/>
            <a:ext cx="2996276" cy="612024"/>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296" name="テキスト プレースホルダー 295">
            <a:extLst>
              <a:ext uri="{FF2B5EF4-FFF2-40B4-BE49-F238E27FC236}">
                <a16:creationId xmlns:a16="http://schemas.microsoft.com/office/drawing/2014/main" id="{A085C71C-38D8-D24F-98A3-15D7868C8C19}"/>
              </a:ext>
            </a:extLst>
          </p:cNvPr>
          <p:cNvSpPr>
            <a:spLocks noGrp="1"/>
          </p:cNvSpPr>
          <p:nvPr>
            <p:ph type="body" idx="30"/>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299" name="テキスト プレースホルダー 298">
            <a:extLst>
              <a:ext uri="{FF2B5EF4-FFF2-40B4-BE49-F238E27FC236}">
                <a16:creationId xmlns:a16="http://schemas.microsoft.com/office/drawing/2014/main" id="{BA9886D9-B6B7-5D49-AEB9-AFC0BB9CD938}"/>
              </a:ext>
            </a:extLst>
          </p:cNvPr>
          <p:cNvSpPr>
            <a:spLocks noGrp="1"/>
          </p:cNvSpPr>
          <p:nvPr>
            <p:ph type="body" sz="quarter" idx="33"/>
          </p:nvPr>
        </p:nvSpPr>
        <p:spPr>
          <a:xfrm>
            <a:off x="5824992" y="2741588"/>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0" name="テキスト プレースホルダー 299">
            <a:extLst>
              <a:ext uri="{FF2B5EF4-FFF2-40B4-BE49-F238E27FC236}">
                <a16:creationId xmlns:a16="http://schemas.microsoft.com/office/drawing/2014/main" id="{6E3DA1E8-1071-DA4F-B15A-B8C4D04ED94B}"/>
              </a:ext>
            </a:extLst>
          </p:cNvPr>
          <p:cNvSpPr>
            <a:spLocks noGrp="1"/>
          </p:cNvSpPr>
          <p:nvPr>
            <p:ph type="body" idx="34"/>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301" name="テキスト プレースホルダー 300">
            <a:extLst>
              <a:ext uri="{FF2B5EF4-FFF2-40B4-BE49-F238E27FC236}">
                <a16:creationId xmlns:a16="http://schemas.microsoft.com/office/drawing/2014/main" id="{5E5FEC2A-D114-234A-993E-D136899FE1EA}"/>
              </a:ext>
            </a:extLst>
          </p:cNvPr>
          <p:cNvSpPr>
            <a:spLocks noGrp="1"/>
          </p:cNvSpPr>
          <p:nvPr>
            <p:ph type="body" sz="quarter" idx="35"/>
          </p:nvPr>
        </p:nvSpPr>
        <p:spPr>
          <a:xfrm>
            <a:off x="5824992" y="3666380"/>
            <a:ext cx="2996276" cy="529092"/>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2" name="テキスト プレースホルダー 301">
            <a:extLst>
              <a:ext uri="{FF2B5EF4-FFF2-40B4-BE49-F238E27FC236}">
                <a16:creationId xmlns:a16="http://schemas.microsoft.com/office/drawing/2014/main" id="{54932BF7-A47E-994E-8D38-4B3A53B38E24}"/>
              </a:ext>
            </a:extLst>
          </p:cNvPr>
          <p:cNvSpPr>
            <a:spLocks noGrp="1"/>
          </p:cNvSpPr>
          <p:nvPr>
            <p:ph type="body" idx="36"/>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
        <p:nvSpPr>
          <p:cNvPr id="303" name="テキスト プレースホルダー 302">
            <a:extLst>
              <a:ext uri="{FF2B5EF4-FFF2-40B4-BE49-F238E27FC236}">
                <a16:creationId xmlns:a16="http://schemas.microsoft.com/office/drawing/2014/main" id="{297E64BC-E4C5-384E-A885-311532A07874}"/>
              </a:ext>
            </a:extLst>
          </p:cNvPr>
          <p:cNvSpPr>
            <a:spLocks noGrp="1"/>
          </p:cNvSpPr>
          <p:nvPr>
            <p:ph type="body" sz="quarter" idx="37"/>
          </p:nvPr>
        </p:nvSpPr>
        <p:spPr>
          <a:xfrm>
            <a:off x="5824992" y="4611952"/>
            <a:ext cx="2996276" cy="563039"/>
          </a:xfrm>
        </p:spPr>
        <p:txBody>
          <a:bodyPr rtlCol="0"/>
          <a:lstStyle/>
          <a:p>
            <a:pPr rtl="0"/>
            <a:r>
              <a:rPr lang="en-US" altLang="ja-JP">
                <a:latin typeface="Meiryo UI" panose="020B0604030504040204" pitchFamily="50" charset="-128"/>
                <a:ea typeface="Meiryo UI" panose="020B0604030504040204" pitchFamily="50" charset="-128"/>
              </a:rPr>
              <a:t>Lorem ipsum dolor sit amet consectetuer adipiscing elit,</a:t>
            </a: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sed diam nonummy nibh euismod</a:t>
            </a:r>
            <a:endParaRPr lang="ja-JP" altLang="en-US">
              <a:latin typeface="Meiryo UI" panose="020B0604030504040204" pitchFamily="50" charset="-128"/>
              <a:ea typeface="Meiryo UI" panose="020B0604030504040204" pitchFamily="50" charset="-128"/>
            </a:endParaRPr>
          </a:p>
        </p:txBody>
      </p:sp>
      <p:sp>
        <p:nvSpPr>
          <p:cNvPr id="304" name="テキスト プレースホルダー 303">
            <a:extLst>
              <a:ext uri="{FF2B5EF4-FFF2-40B4-BE49-F238E27FC236}">
                <a16:creationId xmlns:a16="http://schemas.microsoft.com/office/drawing/2014/main" id="{56A69270-6AB8-3E49-9D29-BF18A8EC0901}"/>
              </a:ext>
            </a:extLst>
          </p:cNvPr>
          <p:cNvSpPr>
            <a:spLocks noGrp="1"/>
          </p:cNvSpPr>
          <p:nvPr>
            <p:ph type="body" idx="38"/>
          </p:nvPr>
        </p:nvSpPr>
        <p:spPr/>
        <p:txBody>
          <a:bodyPr rtlCol="0"/>
          <a:lstStyle/>
          <a:p>
            <a:pPr rtl="0"/>
            <a:r>
              <a:rPr lang="en-US" altLang="ja-JP" b="0">
                <a:latin typeface="Meiryo UI" panose="020B0604030504040204" pitchFamily="50" charset="-128"/>
                <a:ea typeface="Meiryo UI" panose="020B0604030504040204" pitchFamily="50" charset="-128"/>
              </a:rPr>
              <a:t>Lorem ipsum dolor sit amet</a:t>
            </a:r>
            <a:endParaRPr lang="ja-JP" altLang="en-US" b="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9887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a:t>紹介</a:t>
            </a:r>
            <a:endParaRPr lang="en-US" altLang="ja-JP" sz="2500" b="0" dirty="0"/>
          </a:p>
          <a:p>
            <a:pPr marL="385763" indent="-385763">
              <a:spcAft>
                <a:spcPts val="1050"/>
              </a:spcAft>
              <a:buFont typeface="+mj-lt"/>
              <a:buAutoNum type="arabicPeriod"/>
            </a:pPr>
            <a:r>
              <a:rPr lang="ja-JP" altLang="en-US" sz="2500" b="0"/>
              <a:t>問題意識の提起</a:t>
            </a:r>
            <a:endParaRPr lang="en-US" altLang="ja-JP" sz="2500" b="0" dirty="0"/>
          </a:p>
          <a:p>
            <a:pPr marL="385763" indent="-385763">
              <a:spcAft>
                <a:spcPts val="1050"/>
              </a:spcAft>
              <a:buFont typeface="+mj-lt"/>
              <a:buAutoNum type="arabicPeriod"/>
            </a:pPr>
            <a:r>
              <a:rPr lang="ja-JP" altLang="en-US" sz="2500" b="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a:t>検証</a:t>
            </a:r>
            <a:endParaRPr lang="en-US" altLang="ja-JP" sz="2500" b="0" dirty="0"/>
          </a:p>
          <a:p>
            <a:pPr marL="385763" indent="-385763">
              <a:spcAft>
                <a:spcPts val="1050"/>
              </a:spcAft>
              <a:buFont typeface="+mj-lt"/>
              <a:buAutoNum type="arabicPeriod"/>
            </a:pPr>
            <a:r>
              <a:rPr lang="ja-JP" altLang="en-US" sz="2500" b="0"/>
              <a:t>検証結果まとめ</a:t>
            </a:r>
            <a:endParaRPr lang="en-US" altLang="ja-JP" sz="2500" b="0" dirty="0"/>
          </a:p>
          <a:p>
            <a:pPr marL="385763" indent="-385763">
              <a:spcAft>
                <a:spcPts val="1050"/>
              </a:spcAft>
              <a:buFont typeface="+mj-lt"/>
              <a:buAutoNum type="arabicPeriod"/>
            </a:pPr>
            <a:r>
              <a:rPr lang="ja-JP" altLang="en-US" sz="2500" b="0"/>
              <a:t>課題</a:t>
            </a:r>
            <a:endParaRPr lang="en-US" altLang="ja-JP" sz="2500" b="0" dirty="0"/>
          </a:p>
          <a:p>
            <a:pPr marL="385763" indent="-385763">
              <a:spcAft>
                <a:spcPts val="1050"/>
              </a:spcAft>
              <a:buFont typeface="+mj-lt"/>
              <a:buAutoNum type="arabicPeriod"/>
            </a:pPr>
            <a:r>
              <a:rPr lang="ja-JP" altLang="en-US" sz="2500" b="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a:solidFill>
                  <a:schemeClr val="bg1">
                    <a:lumMod val="50000"/>
                  </a:schemeClr>
                </a:solidFill>
              </a:rPr>
              <a:t>紹介</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問題意識の提起</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サーバレス、サーバレスアーキテクチャー定義</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3000"/>
              <a:t>検証</a:t>
            </a:r>
            <a:endParaRPr lang="en-US" altLang="ja-JP" sz="3000" dirty="0"/>
          </a:p>
          <a:p>
            <a:pPr marL="385763" indent="-385763">
              <a:spcAft>
                <a:spcPts val="1050"/>
              </a:spcAft>
              <a:buFont typeface="+mj-lt"/>
              <a:buAutoNum type="arabicPeriod"/>
            </a:pPr>
            <a:r>
              <a:rPr lang="ja-JP" altLang="en-US" sz="2500" b="0">
                <a:solidFill>
                  <a:schemeClr val="bg1">
                    <a:lumMod val="50000"/>
                  </a:schemeClr>
                </a:solidFill>
              </a:rPr>
              <a:t>検証結果まとめ</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課題</a:t>
            </a:r>
            <a:endParaRPr lang="en-US" altLang="ja-JP" sz="2500" b="0" dirty="0">
              <a:solidFill>
                <a:schemeClr val="bg1">
                  <a:lumMod val="50000"/>
                </a:schemeClr>
              </a:solidFill>
            </a:endParaRPr>
          </a:p>
          <a:p>
            <a:pPr marL="385763" indent="-385763">
              <a:spcAft>
                <a:spcPts val="1050"/>
              </a:spcAft>
              <a:buFont typeface="+mj-lt"/>
              <a:buAutoNum type="arabicPeriod"/>
            </a:pPr>
            <a:r>
              <a:rPr lang="ja-JP" altLang="en-US" sz="2500" b="0">
                <a:solidFill>
                  <a:schemeClr val="bg1">
                    <a:lumMod val="50000"/>
                  </a:schemeClr>
                </a:solidFill>
              </a:rPr>
              <a:t>今後の展望</a:t>
            </a:r>
            <a:endParaRPr lang="en-US" altLang="ja-JP" sz="2500" b="0" dirty="0">
              <a:solidFill>
                <a:schemeClr val="bg1">
                  <a:lumMod val="50000"/>
                </a:schemeClr>
              </a:solidFill>
            </a:endParaRPr>
          </a:p>
        </p:txBody>
      </p:sp>
    </p:spTree>
    <p:extLst>
      <p:ext uri="{BB962C8B-B14F-4D97-AF65-F5344CB8AC3E}">
        <p14:creationId xmlns:p14="http://schemas.microsoft.com/office/powerpoint/2010/main" val="3559623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507068"/>
            <a:ext cx="7600778" cy="831530"/>
          </a:xfrm>
        </p:spPr>
        <p:txBody>
          <a:bodyPr rtlCol="0">
            <a:normAutofit/>
          </a:bodyPr>
          <a:lstStyle/>
          <a:p>
            <a:r>
              <a:rPr lang="ja-JP" altLang="en-US" sz="2000">
                <a:latin typeface="Meiryo UI" panose="020B0604030504040204" pitchFamily="50" charset="-128"/>
                <a:ea typeface="Meiryo UI" panose="020B0604030504040204" pitchFamily="50" charset="-128"/>
              </a:rPr>
              <a:t>検証方法は以下のとおりとする。</a:t>
            </a:r>
            <a:endParaRPr lang="en-US" altLang="ja-JP" sz="2000" dirty="0">
              <a:latin typeface="Meiryo UI" panose="020B0604030504040204" pitchFamily="50" charset="-128"/>
              <a:ea typeface="Meiryo UI" panose="020B0604030504040204" pitchFamily="50" charset="-128"/>
            </a:endParaRPr>
          </a:p>
          <a:p>
            <a:r>
              <a:rPr lang="ja-JP" altLang="en-US" sz="2000"/>
              <a:t>手順③、④の構築作業は、</a:t>
            </a:r>
            <a:r>
              <a:rPr lang="en-US" altLang="ja-JP" sz="2000" u="sng" dirty="0">
                <a:solidFill>
                  <a:srgbClr val="FF0000"/>
                </a:solidFill>
              </a:rPr>
              <a:t>AWS</a:t>
            </a:r>
            <a:r>
              <a:rPr lang="ja-JP" altLang="en-US" sz="2000" u="sng">
                <a:solidFill>
                  <a:srgbClr val="FF0000"/>
                </a:solidFill>
              </a:rPr>
              <a:t>を利用した開発の未経験者</a:t>
            </a:r>
            <a:r>
              <a:rPr lang="ja-JP" altLang="en-US" sz="2000"/>
              <a:t>で実施。</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extLst>
              <p:ext uri="{D42A27DB-BD31-4B8C-83A1-F6EECF244321}">
                <p14:modId xmlns:p14="http://schemas.microsoft.com/office/powerpoint/2010/main" val="1462753474"/>
              </p:ext>
            </p:extLst>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7" name="グループ化 16">
            <a:extLst>
              <a:ext uri="{FF2B5EF4-FFF2-40B4-BE49-F238E27FC236}">
                <a16:creationId xmlns:a16="http://schemas.microsoft.com/office/drawing/2014/main" id="{CB062EA2-17B1-3F48-8E78-ACB9A3631915}"/>
              </a:ext>
            </a:extLst>
          </p:cNvPr>
          <p:cNvGrpSpPr/>
          <p:nvPr/>
        </p:nvGrpSpPr>
        <p:grpSpPr>
          <a:xfrm>
            <a:off x="698612" y="2502061"/>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サービスのパラメーターシートを</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extLst>
                <p:ext uri="{D42A27DB-BD31-4B8C-83A1-F6EECF244321}">
                  <p14:modId xmlns:p14="http://schemas.microsoft.com/office/powerpoint/2010/main" val="1862272250"/>
                </p:ext>
              </p:extLst>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Tree>
    <p:extLst>
      <p:ext uri="{BB962C8B-B14F-4D97-AF65-F5344CB8AC3E}">
        <p14:creationId xmlns:p14="http://schemas.microsoft.com/office/powerpoint/2010/main" val="2625297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165168"/>
            <a:ext cx="7600778" cy="488709"/>
          </a:xfrm>
        </p:spPr>
        <p:txBody>
          <a:bodyPr rtlCol="0">
            <a:normAutofit/>
          </a:bodyPr>
          <a:lstStyle/>
          <a:p>
            <a:r>
              <a:rPr lang="ja-JP" altLang="en-US" sz="2000"/>
              <a:t>構築作業時間</a:t>
            </a:r>
            <a:r>
              <a:rPr lang="ja-JP" altLang="en-US" sz="2000">
                <a:latin typeface="Meiryo UI" panose="020B0604030504040204" pitchFamily="50" charset="-128"/>
                <a:ea typeface="Meiryo UI" panose="020B0604030504040204" pitchFamily="50" charset="-128"/>
              </a:rPr>
              <a:t>は以下のとおりとなった。</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extLst>
              <p:ext uri="{D42A27DB-BD31-4B8C-83A1-F6EECF244321}">
                <p14:modId xmlns:p14="http://schemas.microsoft.com/office/powerpoint/2010/main" val="2521553723"/>
              </p:ext>
            </p:extLst>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extLst>
              <p:ext uri="{D42A27DB-BD31-4B8C-83A1-F6EECF244321}">
                <p14:modId xmlns:p14="http://schemas.microsoft.com/office/powerpoint/2010/main" val="3924582374"/>
              </p:ext>
            </p:extLst>
          </p:nvPr>
        </p:nvGraphicFramePr>
        <p:xfrm>
          <a:off x="1371565" y="1558463"/>
          <a:ext cx="6096000" cy="19812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370840">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①</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20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②</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4" name="正方形/長方形 3">
            <a:extLst>
              <a:ext uri="{FF2B5EF4-FFF2-40B4-BE49-F238E27FC236}">
                <a16:creationId xmlns:a16="http://schemas.microsoft.com/office/drawing/2014/main" id="{D3CEFFA9-6074-A54B-B34D-1D14A47EF869}"/>
              </a:ext>
            </a:extLst>
          </p:cNvPr>
          <p:cNvSpPr/>
          <p:nvPr/>
        </p:nvSpPr>
        <p:spPr>
          <a:xfrm>
            <a:off x="1371565" y="2136531"/>
            <a:ext cx="6945923" cy="4522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t>・時間を強調して、口頭説明だけで補う。（要デザイン変更）</a:t>
            </a:r>
            <a:endParaRPr lang="en-US" altLang="ja-JP" dirty="0"/>
          </a:p>
          <a:p>
            <a:r>
              <a:rPr lang="ja-JP" altLang="en-US"/>
              <a:t>・キーワードだけを単文で記載する</a:t>
            </a:r>
            <a:endParaRPr lang="en-US" altLang="ja-JP" dirty="0"/>
          </a:p>
          <a:p>
            <a:r>
              <a:rPr lang="ja-JP" altLang="en-US"/>
              <a:t>・「以下」を使わずに、強調部分だけを読み手が追っていけば意味が通るスライドにする</a:t>
            </a:r>
            <a:endParaRPr lang="en-US" altLang="ja-JP" dirty="0"/>
          </a:p>
          <a:p>
            <a:r>
              <a:rPr lang="ja-JP" altLang="en-US"/>
              <a:t>・ヘッダーのタイトルにスライドの内容を言ってしまう。</a:t>
            </a:r>
            <a:endParaRPr lang="en-US" altLang="ja-JP" dirty="0"/>
          </a:p>
          <a:p>
            <a:endParaRPr lang="en-US" altLang="ja-JP" dirty="0"/>
          </a:p>
          <a:p>
            <a:r>
              <a:rPr lang="en-US" altLang="ja-JP" dirty="0"/>
              <a:t>→</a:t>
            </a:r>
            <a:r>
              <a:rPr lang="ja-JP" altLang="en-US" u="sng"/>
              <a:t>２０分の話に対して、補足的にスライドを利用するイメージ</a:t>
            </a:r>
            <a:endParaRPr lang="en-US" altLang="ja-JP" u="sng" dirty="0"/>
          </a:p>
          <a:p>
            <a:r>
              <a:rPr lang="ja-JP" altLang="en-US" u="sng"/>
              <a:t>　スライドを読ませると聞き手はスピーカーの話が入ってこない</a:t>
            </a:r>
            <a:endParaRPr lang="en-US" altLang="ja-JP" u="sng" dirty="0"/>
          </a:p>
          <a:p>
            <a:r>
              <a:rPr lang="ja-JP" altLang="en-US" u="sng"/>
              <a:t>　なので、冒頭で言いたことをのべる</a:t>
            </a:r>
            <a:endParaRPr lang="en-US" altLang="ja-JP" u="sng" dirty="0"/>
          </a:p>
          <a:p>
            <a:endParaRPr lang="en-US" altLang="ja-JP" dirty="0"/>
          </a:p>
          <a:p>
            <a:r>
              <a:rPr lang="ja-JP" altLang="en-US"/>
              <a:t>このスライドでは時間が短くなったことが一目でわかるようにすると効果的</a:t>
            </a:r>
            <a:endParaRPr lang="en-US" altLang="ja-JP" dirty="0"/>
          </a:p>
          <a:p>
            <a:r>
              <a:rPr lang="ja-JP" altLang="en-US"/>
              <a:t>（２０分の発表だと</a:t>
            </a:r>
            <a:r>
              <a:rPr lang="en-US" altLang="ja-JP" dirty="0"/>
              <a:t>MAX</a:t>
            </a:r>
            <a:r>
              <a:rPr lang="ja-JP" altLang="en-US"/>
              <a:t>１０スライドくらいでは）</a:t>
            </a:r>
            <a:endParaRPr lang="en-US" altLang="ja-JP" dirty="0"/>
          </a:p>
        </p:txBody>
      </p:sp>
    </p:spTree>
    <p:extLst>
      <p:ext uri="{BB962C8B-B14F-4D97-AF65-F5344CB8AC3E}">
        <p14:creationId xmlns:p14="http://schemas.microsoft.com/office/powerpoint/2010/main" val="44104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220492" y="1165168"/>
            <a:ext cx="7600778" cy="488709"/>
          </a:xfrm>
        </p:spPr>
        <p:txBody>
          <a:bodyPr rtlCol="0">
            <a:normAutofit/>
          </a:bodyPr>
          <a:lstStyle/>
          <a:p>
            <a:r>
              <a:rPr lang="ja-JP" altLang="en-US" sz="2000"/>
              <a:t>構築作業時間</a:t>
            </a:r>
            <a:r>
              <a:rPr lang="ja-JP" altLang="en-US" sz="2000">
                <a:latin typeface="Meiryo UI" panose="020B0604030504040204" pitchFamily="50" charset="-128"/>
                <a:ea typeface="Meiryo UI" panose="020B0604030504040204" pitchFamily="50" charset="-128"/>
              </a:rPr>
              <a:t>は以下のとおりとなった。</a:t>
            </a:r>
            <a:endParaRPr lang="en-US" altLang="ja-JP" sz="2000" dirty="0"/>
          </a:p>
          <a:p>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nvGraphicFramePr>
        <p:xfrm>
          <a:off x="1371565" y="1558463"/>
          <a:ext cx="6096000" cy="19812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370840">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①</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20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②</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4" name="正方形/長方形 3">
            <a:extLst>
              <a:ext uri="{FF2B5EF4-FFF2-40B4-BE49-F238E27FC236}">
                <a16:creationId xmlns:a16="http://schemas.microsoft.com/office/drawing/2014/main" id="{D3CEFFA9-6074-A54B-B34D-1D14A47EF869}"/>
              </a:ext>
            </a:extLst>
          </p:cNvPr>
          <p:cNvSpPr/>
          <p:nvPr/>
        </p:nvSpPr>
        <p:spPr>
          <a:xfrm>
            <a:off x="7467564" y="6126386"/>
            <a:ext cx="1522103" cy="488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修正前</a:t>
            </a:r>
            <a:endParaRPr lang="en-US" altLang="ja-JP" dirty="0"/>
          </a:p>
        </p:txBody>
      </p:sp>
    </p:spTree>
    <p:extLst>
      <p:ext uri="{BB962C8B-B14F-4D97-AF65-F5344CB8AC3E}">
        <p14:creationId xmlns:p14="http://schemas.microsoft.com/office/powerpoint/2010/main" val="123564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488709"/>
          </a:xfrm>
        </p:spPr>
        <p:txBody>
          <a:bodyPr rtlCol="0" anchor="t" anchorCtr="0"/>
          <a:lstStyle/>
          <a:p>
            <a:r>
              <a:rPr lang="ja-JP" altLang="en-US" sz="2000" u="sng"/>
              <a:t>４．検証　＞ ４−３．構築作業時間</a:t>
            </a:r>
            <a:br>
              <a:rPr lang="en-US" altLang="ja-JP" sz="2000" u="sng" dirty="0"/>
            </a:br>
            <a:r>
              <a:rPr lang="ja-JP" altLang="en-US" sz="200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a:t>コーディング：</a:t>
            </a:r>
            <a:r>
              <a:rPr lang="ja-JP" altLang="en-US" sz="5500" b="1">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a:t>インフラ構築：</a:t>
            </a:r>
            <a:r>
              <a:rPr lang="ja-JP" altLang="en-US" sz="5500" b="1">
                <a:solidFill>
                  <a:srgbClr val="FF0000"/>
                </a:solidFill>
              </a:rPr>
              <a:t>３時間</a:t>
            </a:r>
          </a:p>
        </p:txBody>
      </p:sp>
      <p:sp>
        <p:nvSpPr>
          <p:cNvPr id="17" name="正方形/長方形 16">
            <a:extLst>
              <a:ext uri="{FF2B5EF4-FFF2-40B4-BE49-F238E27FC236}">
                <a16:creationId xmlns:a16="http://schemas.microsoft.com/office/drawing/2014/main" id="{FC42F6F3-06B4-F34A-BD0C-1A7801E68E16}"/>
              </a:ext>
            </a:extLst>
          </p:cNvPr>
          <p:cNvSpPr/>
          <p:nvPr/>
        </p:nvSpPr>
        <p:spPr>
          <a:xfrm>
            <a:off x="7477246" y="6123008"/>
            <a:ext cx="1523996" cy="58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修正後</a:t>
            </a:r>
            <a:endParaRPr lang="en-US" altLang="ja-JP" dirty="0"/>
          </a:p>
        </p:txBody>
      </p:sp>
    </p:spTree>
    <p:extLst>
      <p:ext uri="{BB962C8B-B14F-4D97-AF65-F5344CB8AC3E}">
        <p14:creationId xmlns:p14="http://schemas.microsoft.com/office/powerpoint/2010/main" val="3739539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 5">
            <a:extLst>
              <a:ext uri="{FF2B5EF4-FFF2-40B4-BE49-F238E27FC236}">
                <a16:creationId xmlns:a16="http://schemas.microsoft.com/office/drawing/2014/main" id="{F053AF94-2009-D44F-903D-EAC0DC91473C}"/>
              </a:ext>
            </a:extLst>
          </p:cNvPr>
          <p:cNvGraphicFramePr>
            <a:graphicFrameLocks noGrp="1"/>
          </p:cNvGraphicFramePr>
          <p:nvPr>
            <p:extLst>
              <p:ext uri="{D42A27DB-BD31-4B8C-83A1-F6EECF244321}">
                <p14:modId xmlns:p14="http://schemas.microsoft.com/office/powerpoint/2010/main" val="3935156676"/>
              </p:ext>
            </p:extLst>
          </p:nvPr>
        </p:nvGraphicFramePr>
        <p:xfrm>
          <a:off x="1220491" y="1533768"/>
          <a:ext cx="6096000" cy="19304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2394639138"/>
                    </a:ext>
                  </a:extLst>
                </a:gridCol>
                <a:gridCol w="3048000">
                  <a:extLst>
                    <a:ext uri="{9D8B030D-6E8A-4147-A177-3AD203B41FA5}">
                      <a16:colId xmlns:a16="http://schemas.microsoft.com/office/drawing/2014/main" val="582371528"/>
                    </a:ext>
                  </a:extLst>
                </a:gridCol>
              </a:tblGrid>
              <a:tr h="258494">
                <a:tc>
                  <a:txBody>
                    <a:bodyPr/>
                    <a:lstStyle/>
                    <a:p>
                      <a:pPr algn="ctr"/>
                      <a:r>
                        <a:rPr kumimoji="1" lang="ja-JP" altLang="en-US" sz="2000">
                          <a:latin typeface="Meiryo UI" panose="020B0604030504040204" pitchFamily="34" charset="-128"/>
                          <a:ea typeface="Meiryo UI" panose="020B0604030504040204" pitchFamily="34" charset="-128"/>
                        </a:rPr>
                        <a:t>作業</a:t>
                      </a:r>
                    </a:p>
                  </a:txBody>
                  <a:tcPr/>
                </a:tc>
                <a:tc>
                  <a:txBody>
                    <a:bodyPr/>
                    <a:lstStyle/>
                    <a:p>
                      <a:pPr algn="ctr"/>
                      <a:r>
                        <a:rPr kumimoji="1" lang="ja-JP" altLang="en-US" sz="2000">
                          <a:latin typeface="Meiryo UI" panose="020B0604030504040204" pitchFamily="34" charset="-128"/>
                          <a:ea typeface="Meiryo UI" panose="020B0604030504040204" pitchFamily="34" charset="-128"/>
                        </a:rPr>
                        <a:t>時間</a:t>
                      </a:r>
                    </a:p>
                  </a:txBody>
                  <a:tcPr/>
                </a:tc>
                <a:extLst>
                  <a:ext uri="{0D108BD9-81ED-4DB2-BD59-A6C34878D82A}">
                    <a16:rowId xmlns:a16="http://schemas.microsoft.com/office/drawing/2014/main" val="2765121144"/>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①</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事前作業</a:t>
                      </a:r>
                    </a:p>
                  </a:txBody>
                  <a:tcPr/>
                </a:tc>
                <a:tc rowSpan="2">
                  <a:txBody>
                    <a:bodyPr/>
                    <a:lstStyle/>
                    <a:p>
                      <a:pPr algn="ctr"/>
                      <a:r>
                        <a:rPr kumimoji="1" lang="ja-JP" altLang="en-US" sz="1500">
                          <a:latin typeface="Meiryo UI" panose="020B0604030504040204" pitchFamily="34" charset="-128"/>
                          <a:ea typeface="Meiryo UI" panose="020B0604030504040204" pitchFamily="34" charset="-128"/>
                        </a:rPr>
                        <a:t>１ヶ月</a:t>
                      </a:r>
                    </a:p>
                  </a:txBody>
                  <a:tcPr anchor="ctr">
                    <a:solidFill>
                      <a:srgbClr val="CBD2EB"/>
                    </a:solidFill>
                  </a:tcPr>
                </a:tc>
                <a:extLst>
                  <a:ext uri="{0D108BD9-81ED-4DB2-BD59-A6C34878D82A}">
                    <a16:rowId xmlns:a16="http://schemas.microsoft.com/office/drawing/2014/main" val="3020770911"/>
                  </a:ext>
                </a:extLst>
              </a:tr>
              <a:tr h="370840">
                <a:tc>
                  <a:txBody>
                    <a:bodyPr/>
                    <a:lstStyle/>
                    <a:p>
                      <a:r>
                        <a:rPr kumimoji="1" lang="en-US" altLang="ja-JP" sz="1500" dirty="0">
                          <a:latin typeface="Meiryo UI" panose="020B0604030504040204" pitchFamily="34" charset="-128"/>
                          <a:ea typeface="Meiryo UI" panose="020B0604030504040204" pitchFamily="34" charset="-128"/>
                        </a:rPr>
                        <a:t>Step</a:t>
                      </a:r>
                      <a:r>
                        <a:rPr kumimoji="1" lang="ja-JP" altLang="en-US" sz="1500">
                          <a:latin typeface="Meiryo UI" panose="020B0604030504040204" pitchFamily="34" charset="-128"/>
                          <a:ea typeface="Meiryo UI" panose="020B0604030504040204" pitchFamily="34" charset="-128"/>
                        </a:rPr>
                        <a:t>②</a:t>
                      </a:r>
                      <a:r>
                        <a:rPr kumimoji="1" lang="en-US" altLang="ja-JP" sz="1500" dirty="0">
                          <a:latin typeface="Meiryo UI" panose="020B0604030504040204" pitchFamily="34" charset="-128"/>
                          <a:ea typeface="Meiryo UI" panose="020B0604030504040204" pitchFamily="34" charset="-128"/>
                        </a:rPr>
                        <a:t> </a:t>
                      </a:r>
                      <a:r>
                        <a:rPr kumimoji="1" lang="ja-JP" altLang="en-US" sz="1500">
                          <a:latin typeface="Meiryo UI" panose="020B0604030504040204" pitchFamily="34" charset="-128"/>
                          <a:ea typeface="Meiryo UI" panose="020B0604030504040204" pitchFamily="34" charset="-128"/>
                        </a:rPr>
                        <a:t>設計</a:t>
                      </a:r>
                    </a:p>
                  </a:txBody>
                  <a:tcPr>
                    <a:solidFill>
                      <a:srgbClr val="CBD2EB"/>
                    </a:solidFill>
                  </a:tcPr>
                </a:tc>
                <a:tc vMerge="1">
                  <a:txBody>
                    <a:bodyPr/>
                    <a:lstStyle/>
                    <a:p>
                      <a:pPr algn="ctr"/>
                      <a:endParaRPr kumimoji="1" lang="ja-JP" altLang="en-US" sz="20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193140193"/>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③</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コーディング</a:t>
                      </a:r>
                    </a:p>
                  </a:txBody>
                  <a:tcPr>
                    <a:solidFill>
                      <a:srgbClr val="E7EBF5"/>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７時間</a:t>
                      </a:r>
                    </a:p>
                  </a:txBody>
                  <a:tcPr>
                    <a:solidFill>
                      <a:srgbClr val="E7EBF5"/>
                    </a:solidFill>
                  </a:tcPr>
                </a:tc>
                <a:extLst>
                  <a:ext uri="{0D108BD9-81ED-4DB2-BD59-A6C34878D82A}">
                    <a16:rowId xmlns:a16="http://schemas.microsoft.com/office/drawing/2014/main" val="4149174462"/>
                  </a:ext>
                </a:extLst>
              </a:tr>
              <a:tr h="370840">
                <a:tc>
                  <a:txBody>
                    <a:bodyPr/>
                    <a:lstStyle/>
                    <a:p>
                      <a:r>
                        <a:rPr kumimoji="1" lang="en-US" altLang="ja-JP" sz="2000" dirty="0">
                          <a:latin typeface="Meiryo UI" panose="020B0604030504040204" pitchFamily="34" charset="-128"/>
                          <a:ea typeface="Meiryo UI" panose="020B0604030504040204" pitchFamily="34" charset="-128"/>
                        </a:rPr>
                        <a:t>Step</a:t>
                      </a:r>
                      <a:r>
                        <a:rPr kumimoji="1" lang="ja-JP" altLang="en-US" sz="2000">
                          <a:latin typeface="Meiryo UI" panose="020B0604030504040204" pitchFamily="34" charset="-128"/>
                          <a:ea typeface="Meiryo UI" panose="020B0604030504040204" pitchFamily="34" charset="-128"/>
                        </a:rPr>
                        <a:t>④</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インフラ構築</a:t>
                      </a:r>
                    </a:p>
                  </a:txBody>
                  <a:tcPr>
                    <a:solidFill>
                      <a:srgbClr val="CBD2EB"/>
                    </a:solidFill>
                  </a:tcPr>
                </a:tc>
                <a:tc>
                  <a:txBody>
                    <a:bodyPr/>
                    <a:lstStyle/>
                    <a:p>
                      <a:pPr algn="ctr"/>
                      <a:r>
                        <a:rPr kumimoji="1" lang="ja-JP" altLang="en-US" sz="2000" u="sng">
                          <a:solidFill>
                            <a:srgbClr val="FF0000"/>
                          </a:solidFill>
                          <a:latin typeface="Meiryo UI" panose="020B0604030504040204" pitchFamily="34" charset="-128"/>
                          <a:ea typeface="Meiryo UI" panose="020B0604030504040204" pitchFamily="34" charset="-128"/>
                        </a:rPr>
                        <a:t>３時間</a:t>
                      </a:r>
                    </a:p>
                  </a:txBody>
                  <a:tcPr>
                    <a:solidFill>
                      <a:srgbClr val="CBD2EB"/>
                    </a:solidFill>
                  </a:tcPr>
                </a:tc>
                <a:extLst>
                  <a:ext uri="{0D108BD9-81ED-4DB2-BD59-A6C34878D82A}">
                    <a16:rowId xmlns:a16="http://schemas.microsoft.com/office/drawing/2014/main" val="2623147340"/>
                  </a:ext>
                </a:extLst>
              </a:tr>
            </a:tbl>
          </a:graphicData>
        </a:graphic>
      </p:graphicFrame>
      <p:sp>
        <p:nvSpPr>
          <p:cNvPr id="4" name="正方形/長方形 3">
            <a:extLst>
              <a:ext uri="{FF2B5EF4-FFF2-40B4-BE49-F238E27FC236}">
                <a16:creationId xmlns:a16="http://schemas.microsoft.com/office/drawing/2014/main" id="{3D162085-0B53-B14E-B09D-AA01ABD11857}"/>
              </a:ext>
            </a:extLst>
          </p:cNvPr>
          <p:cNvSpPr/>
          <p:nvPr/>
        </p:nvSpPr>
        <p:spPr>
          <a:xfrm>
            <a:off x="1081376" y="3617845"/>
            <a:ext cx="1582307" cy="373712"/>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000">
                <a:solidFill>
                  <a:schemeClr val="bg1"/>
                </a:solidFill>
                <a:latin typeface="Meiryo UI" panose="020B0604030504040204" pitchFamily="34" charset="-128"/>
                <a:ea typeface="Meiryo UI" panose="020B0604030504040204" pitchFamily="34" charset="-128"/>
              </a:rPr>
              <a:t>コーディング</a:t>
            </a:r>
          </a:p>
        </p:txBody>
      </p:sp>
      <p:sp>
        <p:nvSpPr>
          <p:cNvPr id="8" name="正方形/長方形 7">
            <a:extLst>
              <a:ext uri="{FF2B5EF4-FFF2-40B4-BE49-F238E27FC236}">
                <a16:creationId xmlns:a16="http://schemas.microsoft.com/office/drawing/2014/main" id="{2F854109-61A7-134A-BAE0-1251FCC07BAD}"/>
              </a:ext>
            </a:extLst>
          </p:cNvPr>
          <p:cNvSpPr/>
          <p:nvPr/>
        </p:nvSpPr>
        <p:spPr>
          <a:xfrm>
            <a:off x="2687537" y="3778793"/>
            <a:ext cx="954157" cy="212764"/>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rgbClr val="0D63CE"/>
                </a:solidFill>
                <a:latin typeface="Meiryo UI" panose="020B0604030504040204" pitchFamily="34" charset="-128"/>
                <a:ea typeface="Meiryo UI" panose="020B0604030504040204" pitchFamily="34" charset="-128"/>
              </a:rPr>
              <a:t>インフラ構築</a:t>
            </a:r>
          </a:p>
        </p:txBody>
      </p:sp>
      <p:sp>
        <p:nvSpPr>
          <p:cNvPr id="9" name="正方形/長方形 8">
            <a:extLst>
              <a:ext uri="{FF2B5EF4-FFF2-40B4-BE49-F238E27FC236}">
                <a16:creationId xmlns:a16="http://schemas.microsoft.com/office/drawing/2014/main" id="{625D41CE-F881-A84B-A560-1AD8C810F058}"/>
              </a:ext>
            </a:extLst>
          </p:cNvPr>
          <p:cNvSpPr/>
          <p:nvPr/>
        </p:nvSpPr>
        <p:spPr>
          <a:xfrm>
            <a:off x="1089328" y="3994198"/>
            <a:ext cx="7967207" cy="2796216"/>
          </a:xfrm>
          <a:prstGeom prst="rect">
            <a:avLst/>
          </a:prstGeom>
          <a:solidFill>
            <a:schemeClr val="bg1"/>
          </a:solidFill>
          <a:ln>
            <a:solidFill>
              <a:srgbClr val="0D63C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2000" dirty="0">
                <a:solidFill>
                  <a:schemeClr val="tx1"/>
                </a:solidFill>
                <a:latin typeface="Meiryo UI" panose="020B0604030504040204" pitchFamily="34" charset="-128"/>
                <a:ea typeface="Meiryo UI" panose="020B0604030504040204" pitchFamily="34" charset="-128"/>
              </a:rPr>
              <a:t>Lambda</a:t>
            </a:r>
            <a:r>
              <a:rPr kumimoji="1" lang="ja-JP" altLang="en-US" sz="2000">
                <a:solidFill>
                  <a:schemeClr val="tx1"/>
                </a:solidFill>
                <a:latin typeface="Meiryo UI" panose="020B0604030504040204" pitchFamily="34" charset="-128"/>
                <a:ea typeface="Meiryo UI" panose="020B0604030504040204" pitchFamily="34" charset="-128"/>
              </a:rPr>
              <a:t>関数で実現することが</a:t>
            </a:r>
            <a:r>
              <a:rPr kumimoji="1" lang="ja-JP" altLang="en-US" sz="2000" u="sng">
                <a:solidFill>
                  <a:srgbClr val="FF0000"/>
                </a:solidFill>
                <a:latin typeface="Meiryo UI" panose="020B0604030504040204" pitchFamily="34" charset="-128"/>
                <a:ea typeface="Meiryo UI" panose="020B0604030504040204" pitchFamily="34" charset="-128"/>
              </a:rPr>
              <a:t>簡素</a:t>
            </a:r>
            <a:r>
              <a:rPr kumimoji="1" lang="ja-JP" altLang="en-US" sz="2000">
                <a:solidFill>
                  <a:schemeClr val="tx1"/>
                </a:solidFill>
                <a:latin typeface="Meiryo UI" panose="020B0604030504040204" pitchFamily="34" charset="-128"/>
                <a:ea typeface="Meiryo UI" panose="020B0604030504040204" pitchFamily="34" charset="-128"/>
              </a:rPr>
              <a:t>かつ</a:t>
            </a:r>
            <a:r>
              <a:rPr kumimoji="1" lang="ja-JP" altLang="en-US" sz="2000" u="sng">
                <a:solidFill>
                  <a:srgbClr val="FF0000"/>
                </a:solidFill>
                <a:latin typeface="Meiryo UI" panose="020B0604030504040204" pitchFamily="34" charset="-128"/>
                <a:ea typeface="Meiryo UI" panose="020B0604030504040204" pitchFamily="34" charset="-128"/>
              </a:rPr>
              <a:t>ステートレス</a:t>
            </a:r>
            <a:r>
              <a:rPr kumimoji="1" lang="ja-JP" altLang="en-US" sz="2000">
                <a:solidFill>
                  <a:schemeClr val="tx1"/>
                </a:solidFill>
                <a:latin typeface="Meiryo UI" panose="020B0604030504040204" pitchFamily="34" charset="-128"/>
                <a:ea typeface="Meiryo UI" panose="020B0604030504040204" pitchFamily="34" charset="-128"/>
              </a:rPr>
              <a:t>。</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各</a:t>
            </a:r>
            <a:r>
              <a:rPr kumimoji="1" lang="en-US" altLang="ja-JP" sz="2000" dirty="0">
                <a:solidFill>
                  <a:schemeClr val="tx1"/>
                </a:solidFill>
                <a:latin typeface="Meiryo UI" panose="020B0604030504040204" pitchFamily="34" charset="-128"/>
                <a:ea typeface="Meiryo UI" panose="020B0604030504040204" pitchFamily="34" charset="-128"/>
              </a:rPr>
              <a:t>Lambda</a:t>
            </a:r>
            <a:r>
              <a:rPr kumimoji="1" lang="ja-JP" altLang="en-US" sz="2000">
                <a:solidFill>
                  <a:schemeClr val="tx1"/>
                </a:solidFill>
                <a:latin typeface="Meiryo UI" panose="020B0604030504040204" pitchFamily="34" charset="-128"/>
                <a:ea typeface="Meiryo UI" panose="020B0604030504040204" pitchFamily="34" charset="-128"/>
              </a:rPr>
              <a:t>関数は、「目的が</a:t>
            </a:r>
            <a:r>
              <a:rPr kumimoji="1" lang="en-US" altLang="ja-JP" sz="2000" dirty="0">
                <a:solidFill>
                  <a:schemeClr val="tx1"/>
                </a:solidFill>
                <a:latin typeface="Meiryo UI" panose="020B0604030504040204" pitchFamily="34" charset="-128"/>
                <a:ea typeface="Meiryo UI" panose="020B0604030504040204" pitchFamily="34" charset="-128"/>
              </a:rPr>
              <a:t>1</a:t>
            </a:r>
            <a:r>
              <a:rPr kumimoji="1" lang="ja-JP" altLang="en-US" sz="2000">
                <a:solidFill>
                  <a:schemeClr val="tx1"/>
                </a:solidFill>
                <a:latin typeface="Meiryo UI" panose="020B0604030504040204" pitchFamily="34" charset="-128"/>
                <a:ea typeface="Meiryo UI" panose="020B0604030504040204" pitchFamily="34" charset="-128"/>
              </a:rPr>
              <a:t>つもしくは</a:t>
            </a:r>
            <a:r>
              <a:rPr kumimoji="1" lang="en-US" altLang="ja-JP" sz="2000" dirty="0">
                <a:solidFill>
                  <a:schemeClr val="tx1"/>
                </a:solidFill>
                <a:latin typeface="Meiryo UI" panose="020B0604030504040204" pitchFamily="34" charset="-128"/>
                <a:ea typeface="Meiryo UI" panose="020B0604030504040204" pitchFamily="34" charset="-128"/>
              </a:rPr>
              <a:t>2</a:t>
            </a:r>
            <a:r>
              <a:rPr kumimoji="1" lang="ja-JP" altLang="en-US" sz="2000">
                <a:solidFill>
                  <a:schemeClr val="tx1"/>
                </a:solidFill>
                <a:latin typeface="Meiryo UI" panose="020B0604030504040204" pitchFamily="34" charset="-128"/>
                <a:ea typeface="Meiryo UI" panose="020B0604030504040204" pitchFamily="34" charset="-128"/>
              </a:rPr>
              <a:t>つで，ステートレス」な設計となる。　ステップ数も少なく、セッション管理も行わないため、</a:t>
            </a:r>
            <a:r>
              <a:rPr kumimoji="1" lang="ja-JP" altLang="en-US" sz="2000" u="sng">
                <a:solidFill>
                  <a:srgbClr val="FF0000"/>
                </a:solidFill>
                <a:latin typeface="Meiryo UI" panose="020B0604030504040204" pitchFamily="34" charset="-128"/>
                <a:ea typeface="Meiryo UI" panose="020B0604030504040204" pitchFamily="34" charset="-128"/>
              </a:rPr>
              <a:t>テストが容易</a:t>
            </a:r>
            <a:r>
              <a:rPr kumimoji="1" lang="ja-JP" altLang="en-US" sz="2000">
                <a:solidFill>
                  <a:schemeClr val="tx1"/>
                </a:solidFill>
                <a:latin typeface="Meiryo UI" panose="020B0604030504040204" pitchFamily="34" charset="-128"/>
                <a:ea typeface="Meiryo UI" panose="020B0604030504040204" pitchFamily="34" charset="-128"/>
              </a:rPr>
              <a:t>。</a:t>
            </a:r>
            <a:endParaRPr kumimoji="1" lang="en-US" altLang="ja-JP" sz="2000" dirty="0">
              <a:solidFill>
                <a:schemeClr val="tx1"/>
              </a:solidFill>
              <a:latin typeface="Meiryo UI" panose="020B0604030504040204" pitchFamily="34" charset="-128"/>
              <a:ea typeface="Meiryo UI" panose="020B0604030504040204" pitchFamily="34" charset="-128"/>
            </a:endParaRPr>
          </a:p>
          <a:p>
            <a:endParaRPr kumimoji="1" lang="en-US" altLang="ja-JP" sz="2000" dirty="0">
              <a:solidFill>
                <a:schemeClr val="tx1"/>
              </a:solidFill>
              <a:latin typeface="Meiryo UI" panose="020B0604030504040204" pitchFamily="34" charset="-128"/>
              <a:ea typeface="Meiryo UI" panose="020B0604030504040204" pitchFamily="34" charset="-128"/>
            </a:endParaRPr>
          </a:p>
          <a:p>
            <a:r>
              <a:rPr kumimoji="1" lang="ja-JP" altLang="en-US" sz="2000">
                <a:solidFill>
                  <a:schemeClr val="tx1"/>
                </a:solidFill>
                <a:latin typeface="Meiryo UI" panose="020B0604030504040204" pitchFamily="34" charset="-128"/>
                <a:ea typeface="Meiryo UI" panose="020B0604030504040204" pitchFamily="34" charset="-128"/>
              </a:rPr>
              <a:t>よって、コーディングにかかる開発作業時間が短縮された。</a:t>
            </a:r>
          </a:p>
        </p:txBody>
      </p:sp>
      <p:sp>
        <p:nvSpPr>
          <p:cNvPr id="11" name="テキスト プレースホルダー 6">
            <a:extLst>
              <a:ext uri="{FF2B5EF4-FFF2-40B4-BE49-F238E27FC236}">
                <a16:creationId xmlns:a16="http://schemas.microsoft.com/office/drawing/2014/main" id="{73B0D784-5BAE-8744-A8C7-D9845FD92A7A}"/>
              </a:ext>
            </a:extLst>
          </p:cNvPr>
          <p:cNvSpPr txBox="1">
            <a:spLocks/>
          </p:cNvSpPr>
          <p:nvPr/>
        </p:nvSpPr>
        <p:spPr>
          <a:xfrm>
            <a:off x="1220492" y="1165168"/>
            <a:ext cx="7600778" cy="488709"/>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sz="2000"/>
              <a:t>構築作業時間は以下のとおりとなった。</a:t>
            </a:r>
            <a:endParaRPr lang="en-US" altLang="ja-JP" sz="2000" dirty="0"/>
          </a:p>
          <a:p>
            <a:endParaRPr lang="ja-JP" altLang="en-US" sz="2000"/>
          </a:p>
        </p:txBody>
      </p:sp>
      <p:sp>
        <p:nvSpPr>
          <p:cNvPr id="12" name="正方形/長方形 11">
            <a:extLst>
              <a:ext uri="{FF2B5EF4-FFF2-40B4-BE49-F238E27FC236}">
                <a16:creationId xmlns:a16="http://schemas.microsoft.com/office/drawing/2014/main" id="{B7E6C94B-1D5F-554A-8F53-281AD4C9183C}"/>
              </a:ext>
            </a:extLst>
          </p:cNvPr>
          <p:cNvSpPr/>
          <p:nvPr/>
        </p:nvSpPr>
        <p:spPr>
          <a:xfrm>
            <a:off x="6541477" y="1222062"/>
            <a:ext cx="2699238" cy="1590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スライドで言いたいことを前段に持ってくる</a:t>
            </a:r>
            <a:endParaRPr kumimoji="1" lang="en-US" altLang="ja-JP" dirty="0"/>
          </a:p>
          <a:p>
            <a:pPr algn="ctr"/>
            <a:endParaRPr kumimoji="1" lang="en-US" altLang="ja-JP" dirty="0"/>
          </a:p>
          <a:p>
            <a:pPr algn="ctr"/>
            <a:r>
              <a:rPr kumimoji="1" lang="ja-JP" altLang="en-US"/>
              <a:t>後半の説明も短いキーワードで書く</a:t>
            </a:r>
          </a:p>
        </p:txBody>
      </p:sp>
    </p:spTree>
    <p:extLst>
      <p:ext uri="{BB962C8B-B14F-4D97-AF65-F5344CB8AC3E}">
        <p14:creationId xmlns:p14="http://schemas.microsoft.com/office/powerpoint/2010/main" val="10419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220491" y="339645"/>
            <a:ext cx="7600777" cy="720412"/>
          </a:xfrm>
        </p:spPr>
        <p:txBody>
          <a:bodyPr rtlCol="0" anchor="t" anchorCtr="0"/>
          <a:lstStyle/>
          <a:p>
            <a:pPr rtl="0"/>
            <a:r>
              <a:rPr lang="ja-JP" altLang="en-US" sz="2000" u="sng"/>
              <a:t>４．検証</a:t>
            </a:r>
            <a:br>
              <a:rPr lang="en-US" altLang="ja-JP" sz="1500" dirty="0"/>
            </a:br>
            <a:r>
              <a:rPr lang="ja-JP" altLang="en-US" sz="2500"/>
              <a:t>　４−３．構築作業時間</a:t>
            </a:r>
          </a:p>
        </p:txBody>
      </p:sp>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2508603" y="3184645"/>
            <a:ext cx="7600778" cy="488709"/>
          </a:xfrm>
        </p:spPr>
        <p:txBody>
          <a:bodyPr rtlCol="0">
            <a:normAutofit/>
          </a:bodyPr>
          <a:lstStyle/>
          <a:p>
            <a:r>
              <a:rPr lang="ja-JP" altLang="en-US" sz="2000"/>
              <a:t>サービス責任モデルを貼り付け予定</a:t>
            </a:r>
            <a:endParaRPr lang="ja-JP" altLang="en-US" sz="2000">
              <a:latin typeface="Meiryo UI" panose="020B0604030504040204" pitchFamily="50" charset="-128"/>
              <a:ea typeface="Meiryo UI" panose="020B0604030504040204" pitchFamily="50" charset="-128"/>
            </a:endParaRPr>
          </a:p>
        </p:txBody>
      </p:sp>
      <p:graphicFrame>
        <p:nvGraphicFramePr>
          <p:cNvPr id="2" name="図表 1">
            <a:extLst>
              <a:ext uri="{FF2B5EF4-FFF2-40B4-BE49-F238E27FC236}">
                <a16:creationId xmlns:a16="http://schemas.microsoft.com/office/drawing/2014/main" id="{8B6BF066-A942-1845-81F3-8FC0099ABB9F}"/>
              </a:ext>
            </a:extLst>
          </p:cNvPr>
          <p:cNvGraphicFramePr/>
          <p:nvPr/>
        </p:nvGraphicFramePr>
        <p:xfrm>
          <a:off x="6461092" y="501650"/>
          <a:ext cx="2360176" cy="720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2043557"/>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1193</TotalTime>
  <Words>1193</Words>
  <Application>Microsoft Macintosh PowerPoint</Application>
  <PresentationFormat>画面に合わせる (4:3)</PresentationFormat>
  <Paragraphs>182</Paragraphs>
  <Slides>18</Slides>
  <Notes>17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18</vt:i4>
      </vt:variant>
    </vt:vector>
  </HeadingPairs>
  <TitlesOfParts>
    <vt:vector size="24" baseType="lpstr">
      <vt:lpstr>Meiryo UI</vt:lpstr>
      <vt:lpstr>Arial</vt:lpstr>
      <vt:lpstr>Calibri</vt:lpstr>
      <vt:lpstr>Sagona ExtraLight</vt:lpstr>
      <vt:lpstr>Speak Pro</vt:lpstr>
      <vt:lpstr>Office テーマ</vt:lpstr>
      <vt:lpstr>サーバレスアーキテクチャーの適用による システム開発期間短縮効果の検証</vt:lpstr>
      <vt:lpstr>アジェンダ</vt:lpstr>
      <vt:lpstr>アジェンダ</vt:lpstr>
      <vt:lpstr>４．検証 　４−３．構築作業時間</vt:lpstr>
      <vt:lpstr>４．検証 　４−３．構築作業時間</vt:lpstr>
      <vt:lpstr>４．検証 　４−３．構築作業時間</vt:lpstr>
      <vt:lpstr>４．検証　＞ ４−３．構築作業時間 　</vt:lpstr>
      <vt:lpstr>４．検証 　４−３．構築作業時間</vt:lpstr>
      <vt:lpstr>４．検証 　４−３．構築作業時間</vt:lpstr>
      <vt:lpstr>４．検証 　４−３．構築作業時間</vt:lpstr>
      <vt:lpstr>以下、材料</vt:lpstr>
      <vt:lpstr>セクション区切り線スライド</vt:lpstr>
      <vt:lpstr>キャプション付き コンテンツ</vt:lpstr>
      <vt:lpstr>2 段組</vt:lpstr>
      <vt:lpstr>スライド タイトル 29</vt:lpstr>
      <vt:lpstr>コンテンツのスライド</vt:lpstr>
      <vt:lpstr>キャプション</vt:lpstr>
      <vt:lpstr>概要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松隈 涼太</cp:lastModifiedBy>
  <cp:revision>20</cp:revision>
  <dcterms:created xsi:type="dcterms:W3CDTF">2020-10-03T07:43:30Z</dcterms:created>
  <dcterms:modified xsi:type="dcterms:W3CDTF">2020-10-04T06:10:50Z</dcterms:modified>
</cp:coreProperties>
</file>